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2" r:id="rId4"/>
  </p:sldMasterIdLst>
  <p:notesMasterIdLst>
    <p:notesMasterId r:id="rId34"/>
  </p:notesMasterIdLst>
  <p:handoutMasterIdLst>
    <p:handoutMasterId r:id="rId35"/>
  </p:handoutMasterIdLst>
  <p:sldIdLst>
    <p:sldId id="288" r:id="rId5"/>
    <p:sldId id="331" r:id="rId6"/>
    <p:sldId id="306" r:id="rId7"/>
    <p:sldId id="307" r:id="rId8"/>
    <p:sldId id="342" r:id="rId9"/>
    <p:sldId id="341" r:id="rId10"/>
    <p:sldId id="343" r:id="rId11"/>
    <p:sldId id="326" r:id="rId12"/>
    <p:sldId id="309" r:id="rId13"/>
    <p:sldId id="325" r:id="rId14"/>
    <p:sldId id="327" r:id="rId15"/>
    <p:sldId id="311" r:id="rId16"/>
    <p:sldId id="310" r:id="rId17"/>
    <p:sldId id="312" r:id="rId18"/>
    <p:sldId id="313" r:id="rId19"/>
    <p:sldId id="314" r:id="rId20"/>
    <p:sldId id="305" r:id="rId21"/>
    <p:sldId id="328" r:id="rId22"/>
    <p:sldId id="332" r:id="rId23"/>
    <p:sldId id="333" r:id="rId24"/>
    <p:sldId id="339" r:id="rId25"/>
    <p:sldId id="315" r:id="rId26"/>
    <p:sldId id="334" r:id="rId27"/>
    <p:sldId id="335" r:id="rId28"/>
    <p:sldId id="336" r:id="rId29"/>
    <p:sldId id="337" r:id="rId30"/>
    <p:sldId id="318" r:id="rId31"/>
    <p:sldId id="338" r:id="rId32"/>
    <p:sldId id="319" r:id="rId33"/>
  </p:sldIdLst>
  <p:sldSz cx="12198350" cy="6858000"/>
  <p:notesSz cx="6858000" cy="9144000"/>
  <p:defaultTextStyle>
    <a:defPPr>
      <a:defRPr lang="de-DE"/>
    </a:defPPr>
    <a:lvl1pPr marL="0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6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535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30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7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838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606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373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141" algn="l" defTabSz="60976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EFC62E-3ED6-48FD-B437-7B908EDD41CE}" v="44" dt="2022-07-12T13:28:57.542"/>
  </p1510:revLst>
</p1510:revInfo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OST Tabelle">
    <a:wholeTbl>
      <a:tcTxStyle>
        <a:fontRef idx="minor">
          <a:prstClr val="black"/>
        </a:fontRef>
        <a:schemeClr val="dk1"/>
      </a:tcTxStyle>
      <a:tcStyle>
        <a:tcBdr>
          <a:left>
            <a:ln w="28575" cmpd="sng">
              <a:solidFill>
                <a:srgbClr val="56276D"/>
              </a:solidFill>
            </a:ln>
          </a:left>
          <a:right>
            <a:ln w="28575" cmpd="sng">
              <a:solidFill>
                <a:srgbClr val="56276D"/>
              </a:solidFill>
            </a:ln>
          </a:right>
          <a:top>
            <a:ln w="28575" cmpd="sng">
              <a:solidFill>
                <a:srgbClr val="56276D"/>
              </a:solidFill>
            </a:ln>
          </a:top>
          <a:bottom>
            <a:ln w="28575" cmpd="sng">
              <a:solidFill>
                <a:srgbClr val="56276D"/>
              </a:solidFill>
            </a:ln>
          </a:bottom>
          <a:insideH>
            <a:ln w="28575" cmpd="sng">
              <a:solidFill>
                <a:srgbClr val="56276D"/>
              </a:solidFill>
            </a:ln>
          </a:insideH>
          <a:insideV>
            <a:ln w="28575" cmpd="sng">
              <a:solidFill>
                <a:srgbClr val="56276D"/>
              </a:solidFill>
            </a:ln>
          </a:insideV>
        </a:tcBdr>
        <a:fill>
          <a:noFill/>
        </a:fill>
      </a:tcStyle>
    </a:wholeTbl>
    <a:firstCol>
      <a:tcTxStyle b="on">
        <a:fontRef idx="minor"/>
        <a:srgbClr val="000000"/>
      </a:tcTxStyle>
      <a:tcStyle>
        <a:tcBdr/>
        <a:fill>
          <a:noFill/>
        </a:fill>
      </a:tcStyle>
    </a:firstCol>
    <a:firstRow>
      <a:tcTxStyle b="on">
        <a:fontRef idx="minor"/>
        <a:srgbClr val="000000"/>
      </a:tcTxStyle>
      <a:tcStyle>
        <a:tcBdr/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5822" autoAdjust="0"/>
  </p:normalViewPr>
  <p:slideViewPr>
    <p:cSldViewPr snapToGrid="0" snapToObjects="1">
      <p:cViewPr varScale="1">
        <p:scale>
          <a:sx n="123" d="100"/>
          <a:sy n="123" d="100"/>
        </p:scale>
        <p:origin x="108" y="138"/>
      </p:cViewPr>
      <p:guideLst/>
    </p:cSldViewPr>
  </p:slideViewPr>
  <p:outlineViewPr>
    <p:cViewPr>
      <p:scale>
        <a:sx n="33" d="100"/>
        <a:sy n="33" d="100"/>
      </p:scale>
      <p:origin x="0" y="-604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7" Type="http://schemas.openxmlformats.org/officeDocument/2006/relationships/slide" Target="slides/slide26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23.xml"/><Relationship Id="rId5" Type="http://schemas.openxmlformats.org/officeDocument/2006/relationships/slide" Target="slides/slide17.xml"/><Relationship Id="rId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Brossard" userId="b9158e90-d04f-4881-9f74-1a4c70d0e227" providerId="ADAL" clId="{CCEFC62E-3ED6-48FD-B437-7B908EDD41CE}"/>
    <pc:docChg chg="undo redo custSel addSld modSld modMainMaster">
      <pc:chgData name="Martin Brossard" userId="b9158e90-d04f-4881-9f74-1a4c70d0e227" providerId="ADAL" clId="{CCEFC62E-3ED6-48FD-B437-7B908EDD41CE}" dt="2022-07-12T13:02:08.330" v="4013" actId="20577"/>
      <pc:docMkLst>
        <pc:docMk/>
      </pc:docMkLst>
      <pc:sldChg chg="modSp mod">
        <pc:chgData name="Martin Brossard" userId="b9158e90-d04f-4881-9f74-1a4c70d0e227" providerId="ADAL" clId="{CCEFC62E-3ED6-48FD-B437-7B908EDD41CE}" dt="2022-07-12T12:51:12.680" v="3954" actId="20577"/>
        <pc:sldMkLst>
          <pc:docMk/>
          <pc:sldMk cId="2492240993" sldId="288"/>
        </pc:sldMkLst>
        <pc:spChg chg="mod">
          <ac:chgData name="Martin Brossard" userId="b9158e90-d04f-4881-9f74-1a4c70d0e227" providerId="ADAL" clId="{CCEFC62E-3ED6-48FD-B437-7B908EDD41CE}" dt="2022-07-12T12:51:12.680" v="3954" actId="20577"/>
          <ac:spMkLst>
            <pc:docMk/>
            <pc:sldMk cId="2492240993" sldId="288"/>
            <ac:spMk id="4" creationId="{00000000-0000-0000-0000-000000000000}"/>
          </ac:spMkLst>
        </pc:spChg>
      </pc:sldChg>
      <pc:sldChg chg="addSp delSp modSp mod">
        <pc:chgData name="Martin Brossard" userId="b9158e90-d04f-4881-9f74-1a4c70d0e227" providerId="ADAL" clId="{CCEFC62E-3ED6-48FD-B437-7B908EDD41CE}" dt="2022-07-12T12:57:03.577" v="3957" actId="21"/>
        <pc:sldMkLst>
          <pc:docMk/>
          <pc:sldMk cId="3749842885" sldId="307"/>
        </pc:sldMkLst>
        <pc:spChg chg="mod">
          <ac:chgData name="Martin Brossard" userId="b9158e90-d04f-4881-9f74-1a4c70d0e227" providerId="ADAL" clId="{CCEFC62E-3ED6-48FD-B437-7B908EDD41CE}" dt="2022-07-12T12:57:03.577" v="3957" actId="21"/>
          <ac:spMkLst>
            <pc:docMk/>
            <pc:sldMk cId="3749842885" sldId="307"/>
            <ac:spMk id="6" creationId="{00000000-0000-0000-0000-000000000000}"/>
          </ac:spMkLst>
        </pc:spChg>
        <pc:spChg chg="mod">
          <ac:chgData name="Martin Brossard" userId="b9158e90-d04f-4881-9f74-1a4c70d0e227" providerId="ADAL" clId="{CCEFC62E-3ED6-48FD-B437-7B908EDD41CE}" dt="2022-07-12T11:15:28.662" v="671" actId="20577"/>
          <ac:spMkLst>
            <pc:docMk/>
            <pc:sldMk cId="3749842885" sldId="307"/>
            <ac:spMk id="7" creationId="{00000000-0000-0000-0000-000000000000}"/>
          </ac:spMkLst>
        </pc:spChg>
        <pc:picChg chg="add del mod">
          <ac:chgData name="Martin Brossard" userId="b9158e90-d04f-4881-9f74-1a4c70d0e227" providerId="ADAL" clId="{CCEFC62E-3ED6-48FD-B437-7B908EDD41CE}" dt="2022-07-12T10:56:29.126" v="73" actId="478"/>
          <ac:picMkLst>
            <pc:docMk/>
            <pc:sldMk cId="3749842885" sldId="307"/>
            <ac:picMk id="1026" creationId="{05CFEF44-44F6-4FFC-952B-CF2024F6C050}"/>
          </ac:picMkLst>
        </pc:picChg>
      </pc:sldChg>
      <pc:sldChg chg="addSp delSp modSp mod">
        <pc:chgData name="Martin Brossard" userId="b9158e90-d04f-4881-9f74-1a4c70d0e227" providerId="ADAL" clId="{CCEFC62E-3ED6-48FD-B437-7B908EDD41CE}" dt="2022-07-12T11:18:34.403" v="754" actId="14100"/>
        <pc:sldMkLst>
          <pc:docMk/>
          <pc:sldMk cId="4084795229" sldId="308"/>
        </pc:sldMkLst>
        <pc:spChg chg="mod">
          <ac:chgData name="Martin Brossard" userId="b9158e90-d04f-4881-9f74-1a4c70d0e227" providerId="ADAL" clId="{CCEFC62E-3ED6-48FD-B437-7B908EDD41CE}" dt="2022-07-12T11:15:46.216" v="712" actId="20577"/>
          <ac:spMkLst>
            <pc:docMk/>
            <pc:sldMk cId="4084795229" sldId="308"/>
            <ac:spMk id="5" creationId="{0BF13FF7-27BF-4BF2-9900-B0ABD74306C7}"/>
          </ac:spMkLst>
        </pc:spChg>
        <pc:spChg chg="mod">
          <ac:chgData name="Martin Brossard" userId="b9158e90-d04f-4881-9f74-1a4c70d0e227" providerId="ADAL" clId="{CCEFC62E-3ED6-48FD-B437-7B908EDD41CE}" dt="2022-07-12T11:18:10.863" v="751" actId="20577"/>
          <ac:spMkLst>
            <pc:docMk/>
            <pc:sldMk cId="4084795229" sldId="308"/>
            <ac:spMk id="6" creationId="{397FB8E3-1CEF-46EC-8E8C-5E4F2EF2E190}"/>
          </ac:spMkLst>
        </pc:spChg>
        <pc:spChg chg="mod">
          <ac:chgData name="Martin Brossard" userId="b9158e90-d04f-4881-9f74-1a4c70d0e227" providerId="ADAL" clId="{CCEFC62E-3ED6-48FD-B437-7B908EDD41CE}" dt="2022-07-12T11:15:51.902" v="732" actId="20577"/>
          <ac:spMkLst>
            <pc:docMk/>
            <pc:sldMk cId="4084795229" sldId="308"/>
            <ac:spMk id="7" creationId="{1780B5C8-1F5A-4801-BE45-51F6AE242D90}"/>
          </ac:spMkLst>
        </pc:spChg>
        <pc:picChg chg="add mod">
          <ac:chgData name="Martin Brossard" userId="b9158e90-d04f-4881-9f74-1a4c70d0e227" providerId="ADAL" clId="{CCEFC62E-3ED6-48FD-B437-7B908EDD41CE}" dt="2022-07-12T11:18:34.403" v="754" actId="14100"/>
          <ac:picMkLst>
            <pc:docMk/>
            <pc:sldMk cId="4084795229" sldId="308"/>
            <ac:picMk id="9" creationId="{6BA1601C-E121-4A3E-9963-39ED55AF8304}"/>
          </ac:picMkLst>
        </pc:picChg>
        <pc:picChg chg="add del mod">
          <ac:chgData name="Martin Brossard" userId="b9158e90-d04f-4881-9f74-1a4c70d0e227" providerId="ADAL" clId="{CCEFC62E-3ED6-48FD-B437-7B908EDD41CE}" dt="2022-07-12T11:04:33.548" v="380" actId="21"/>
          <ac:picMkLst>
            <pc:docMk/>
            <pc:sldMk cId="4084795229" sldId="308"/>
            <ac:picMk id="11" creationId="{FE52E32A-6B08-4555-87A1-4D13DC8C49FE}"/>
          </ac:picMkLst>
        </pc:picChg>
        <pc:picChg chg="add mod">
          <ac:chgData name="Martin Brossard" userId="b9158e90-d04f-4881-9f74-1a4c70d0e227" providerId="ADAL" clId="{CCEFC62E-3ED6-48FD-B437-7B908EDD41CE}" dt="2022-07-12T11:18:23.763" v="752" actId="1076"/>
          <ac:picMkLst>
            <pc:docMk/>
            <pc:sldMk cId="4084795229" sldId="308"/>
            <ac:picMk id="12" creationId="{1FB30903-E6A1-48C9-AB1B-A82C9FC08897}"/>
          </ac:picMkLst>
        </pc:picChg>
        <pc:picChg chg="add del mod">
          <ac:chgData name="Martin Brossard" userId="b9158e90-d04f-4881-9f74-1a4c70d0e227" providerId="ADAL" clId="{CCEFC62E-3ED6-48FD-B437-7B908EDD41CE}" dt="2022-07-12T11:17:33.599" v="742" actId="21"/>
          <ac:picMkLst>
            <pc:docMk/>
            <pc:sldMk cId="4084795229" sldId="308"/>
            <ac:picMk id="14" creationId="{1471EF0B-5076-4B3E-B0A1-F80D03E2EB09}"/>
          </ac:picMkLst>
        </pc:picChg>
      </pc:sldChg>
      <pc:sldChg chg="modSp mod">
        <pc:chgData name="Martin Brossard" userId="b9158e90-d04f-4881-9f74-1a4c70d0e227" providerId="ADAL" clId="{CCEFC62E-3ED6-48FD-B437-7B908EDD41CE}" dt="2022-07-12T10:59:32.645" v="89" actId="20577"/>
        <pc:sldMkLst>
          <pc:docMk/>
          <pc:sldMk cId="658370064" sldId="309"/>
        </pc:sldMkLst>
        <pc:spChg chg="mod">
          <ac:chgData name="Martin Brossard" userId="b9158e90-d04f-4881-9f74-1a4c70d0e227" providerId="ADAL" clId="{CCEFC62E-3ED6-48FD-B437-7B908EDD41CE}" dt="2022-07-12T10:59:24.837" v="83" actId="20577"/>
          <ac:spMkLst>
            <pc:docMk/>
            <pc:sldMk cId="658370064" sldId="309"/>
            <ac:spMk id="3" creationId="{00000000-0000-0000-0000-000000000000}"/>
          </ac:spMkLst>
        </pc:spChg>
        <pc:spChg chg="mod">
          <ac:chgData name="Martin Brossard" userId="b9158e90-d04f-4881-9f74-1a4c70d0e227" providerId="ADAL" clId="{CCEFC62E-3ED6-48FD-B437-7B908EDD41CE}" dt="2022-07-12T10:59:32.645" v="89" actId="20577"/>
          <ac:spMkLst>
            <pc:docMk/>
            <pc:sldMk cId="658370064" sldId="309"/>
            <ac:spMk id="6" creationId="{00000000-0000-0000-0000-000000000000}"/>
          </ac:spMkLst>
        </pc:spChg>
      </pc:sldChg>
      <pc:sldChg chg="addSp modSp new mod">
        <pc:chgData name="Martin Brossard" userId="b9158e90-d04f-4881-9f74-1a4c70d0e227" providerId="ADAL" clId="{CCEFC62E-3ED6-48FD-B437-7B908EDD41CE}" dt="2022-07-12T11:20:15.757" v="814" actId="6549"/>
        <pc:sldMkLst>
          <pc:docMk/>
          <pc:sldMk cId="1772350407" sldId="310"/>
        </pc:sldMkLst>
        <pc:spChg chg="mod">
          <ac:chgData name="Martin Brossard" userId="b9158e90-d04f-4881-9f74-1a4c70d0e227" providerId="ADAL" clId="{CCEFC62E-3ED6-48FD-B437-7B908EDD41CE}" dt="2022-07-12T11:17:28.333" v="740"/>
          <ac:spMkLst>
            <pc:docMk/>
            <pc:sldMk cId="1772350407" sldId="310"/>
            <ac:spMk id="5" creationId="{F1D1C9A2-8B84-4D8F-8E72-7C9875D86D13}"/>
          </ac:spMkLst>
        </pc:spChg>
        <pc:spChg chg="mod">
          <ac:chgData name="Martin Brossard" userId="b9158e90-d04f-4881-9f74-1a4c70d0e227" providerId="ADAL" clId="{CCEFC62E-3ED6-48FD-B437-7B908EDD41CE}" dt="2022-07-12T11:20:15.757" v="814" actId="6549"/>
          <ac:spMkLst>
            <pc:docMk/>
            <pc:sldMk cId="1772350407" sldId="310"/>
            <ac:spMk id="6" creationId="{DFA48DA4-131C-4749-99D0-6DAA95FA1C7D}"/>
          </ac:spMkLst>
        </pc:spChg>
        <pc:spChg chg="mod">
          <ac:chgData name="Martin Brossard" userId="b9158e90-d04f-4881-9f74-1a4c70d0e227" providerId="ADAL" clId="{CCEFC62E-3ED6-48FD-B437-7B908EDD41CE}" dt="2022-07-12T11:17:18.978" v="739" actId="20577"/>
          <ac:spMkLst>
            <pc:docMk/>
            <pc:sldMk cId="1772350407" sldId="310"/>
            <ac:spMk id="7" creationId="{89FFD187-F195-476E-B6B1-5731A384C83F}"/>
          </ac:spMkLst>
        </pc:spChg>
        <pc:picChg chg="add mod">
          <ac:chgData name="Martin Brossard" userId="b9158e90-d04f-4881-9f74-1a4c70d0e227" providerId="ADAL" clId="{CCEFC62E-3ED6-48FD-B437-7B908EDD41CE}" dt="2022-07-12T11:17:46.095" v="746" actId="1076"/>
          <ac:picMkLst>
            <pc:docMk/>
            <pc:sldMk cId="1772350407" sldId="310"/>
            <ac:picMk id="8" creationId="{F43CAA18-E649-42DF-A0B3-69E941B8F8FE}"/>
          </ac:picMkLst>
        </pc:picChg>
      </pc:sldChg>
      <pc:sldChg chg="modSp add mod">
        <pc:chgData name="Martin Brossard" userId="b9158e90-d04f-4881-9f74-1a4c70d0e227" providerId="ADAL" clId="{CCEFC62E-3ED6-48FD-B437-7B908EDD41CE}" dt="2022-07-12T11:20:35.675" v="839" actId="20577"/>
        <pc:sldMkLst>
          <pc:docMk/>
          <pc:sldMk cId="2852339837" sldId="311"/>
        </pc:sldMkLst>
        <pc:spChg chg="mod">
          <ac:chgData name="Martin Brossard" userId="b9158e90-d04f-4881-9f74-1a4c70d0e227" providerId="ADAL" clId="{CCEFC62E-3ED6-48FD-B437-7B908EDD41CE}" dt="2022-07-12T11:20:25.843" v="826" actId="20577"/>
          <ac:spMkLst>
            <pc:docMk/>
            <pc:sldMk cId="2852339837" sldId="311"/>
            <ac:spMk id="3" creationId="{00000000-0000-0000-0000-000000000000}"/>
          </ac:spMkLst>
        </pc:spChg>
        <pc:spChg chg="mod">
          <ac:chgData name="Martin Brossard" userId="b9158e90-d04f-4881-9f74-1a4c70d0e227" providerId="ADAL" clId="{CCEFC62E-3ED6-48FD-B437-7B908EDD41CE}" dt="2022-07-12T11:20:35.675" v="839" actId="20577"/>
          <ac:spMkLst>
            <pc:docMk/>
            <pc:sldMk cId="2852339837" sldId="311"/>
            <ac:spMk id="6" creationId="{00000000-0000-0000-0000-000000000000}"/>
          </ac:spMkLst>
        </pc:spChg>
      </pc:sldChg>
      <pc:sldChg chg="addSp delSp modSp add mod">
        <pc:chgData name="Martin Brossard" userId="b9158e90-d04f-4881-9f74-1a4c70d0e227" providerId="ADAL" clId="{CCEFC62E-3ED6-48FD-B437-7B908EDD41CE}" dt="2022-07-12T11:26:58.014" v="1270" actId="1076"/>
        <pc:sldMkLst>
          <pc:docMk/>
          <pc:sldMk cId="2310671036" sldId="312"/>
        </pc:sldMkLst>
        <pc:spChg chg="mod">
          <ac:chgData name="Martin Brossard" userId="b9158e90-d04f-4881-9f74-1a4c70d0e227" providerId="ADAL" clId="{CCEFC62E-3ED6-48FD-B437-7B908EDD41CE}" dt="2022-07-12T11:21:43.249" v="1063" actId="20577"/>
          <ac:spMkLst>
            <pc:docMk/>
            <pc:sldMk cId="2310671036" sldId="312"/>
            <ac:spMk id="5" creationId="{0BF13FF7-27BF-4BF2-9900-B0ABD74306C7}"/>
          </ac:spMkLst>
        </pc:spChg>
        <pc:spChg chg="mod">
          <ac:chgData name="Martin Brossard" userId="b9158e90-d04f-4881-9f74-1a4c70d0e227" providerId="ADAL" clId="{CCEFC62E-3ED6-48FD-B437-7B908EDD41CE}" dt="2022-07-12T11:26:50.141" v="1269" actId="20577"/>
          <ac:spMkLst>
            <pc:docMk/>
            <pc:sldMk cId="2310671036" sldId="312"/>
            <ac:spMk id="6" creationId="{397FB8E3-1CEF-46EC-8E8C-5E4F2EF2E190}"/>
          </ac:spMkLst>
        </pc:spChg>
        <pc:spChg chg="mod">
          <ac:chgData name="Martin Brossard" userId="b9158e90-d04f-4881-9f74-1a4c70d0e227" providerId="ADAL" clId="{CCEFC62E-3ED6-48FD-B437-7B908EDD41CE}" dt="2022-07-12T11:20:49.745" v="852" actId="20577"/>
          <ac:spMkLst>
            <pc:docMk/>
            <pc:sldMk cId="2310671036" sldId="312"/>
            <ac:spMk id="7" creationId="{1780B5C8-1F5A-4801-BE45-51F6AE242D90}"/>
          </ac:spMkLst>
        </pc:spChg>
        <pc:picChg chg="del">
          <ac:chgData name="Martin Brossard" userId="b9158e90-d04f-4881-9f74-1a4c70d0e227" providerId="ADAL" clId="{CCEFC62E-3ED6-48FD-B437-7B908EDD41CE}" dt="2022-07-12T11:20:53.410" v="854" actId="478"/>
          <ac:picMkLst>
            <pc:docMk/>
            <pc:sldMk cId="2310671036" sldId="312"/>
            <ac:picMk id="9" creationId="{6BA1601C-E121-4A3E-9963-39ED55AF8304}"/>
          </ac:picMkLst>
        </pc:picChg>
        <pc:picChg chg="add mod">
          <ac:chgData name="Martin Brossard" userId="b9158e90-d04f-4881-9f74-1a4c70d0e227" providerId="ADAL" clId="{CCEFC62E-3ED6-48FD-B437-7B908EDD41CE}" dt="2022-07-12T11:26:58.014" v="1270" actId="1076"/>
          <ac:picMkLst>
            <pc:docMk/>
            <pc:sldMk cId="2310671036" sldId="312"/>
            <ac:picMk id="10" creationId="{20E11F68-CBC9-4F6E-9CF4-5DBAD48761F2}"/>
          </ac:picMkLst>
        </pc:picChg>
        <pc:picChg chg="del">
          <ac:chgData name="Martin Brossard" userId="b9158e90-d04f-4881-9f74-1a4c70d0e227" providerId="ADAL" clId="{CCEFC62E-3ED6-48FD-B437-7B908EDD41CE}" dt="2022-07-12T11:20:52.301" v="853" actId="478"/>
          <ac:picMkLst>
            <pc:docMk/>
            <pc:sldMk cId="2310671036" sldId="312"/>
            <ac:picMk id="12" creationId="{1FB30903-E6A1-48C9-AB1B-A82C9FC08897}"/>
          </ac:picMkLst>
        </pc:picChg>
      </pc:sldChg>
      <pc:sldChg chg="addSp modSp new mod">
        <pc:chgData name="Martin Brossard" userId="b9158e90-d04f-4881-9f74-1a4c70d0e227" providerId="ADAL" clId="{CCEFC62E-3ED6-48FD-B437-7B908EDD41CE}" dt="2022-07-12T13:02:08.330" v="4013" actId="20577"/>
        <pc:sldMkLst>
          <pc:docMk/>
          <pc:sldMk cId="1334252456" sldId="313"/>
        </pc:sldMkLst>
        <pc:spChg chg="mod">
          <ac:chgData name="Martin Brossard" userId="b9158e90-d04f-4881-9f74-1a4c70d0e227" providerId="ADAL" clId="{CCEFC62E-3ED6-48FD-B437-7B908EDD41CE}" dt="2022-07-12T11:29:19.902" v="1287" actId="20577"/>
          <ac:spMkLst>
            <pc:docMk/>
            <pc:sldMk cId="1334252456" sldId="313"/>
            <ac:spMk id="5" creationId="{AAA8C612-2996-4341-A1CA-A32BFA3CA2DD}"/>
          </ac:spMkLst>
        </pc:spChg>
        <pc:spChg chg="mod">
          <ac:chgData name="Martin Brossard" userId="b9158e90-d04f-4881-9f74-1a4c70d0e227" providerId="ADAL" clId="{CCEFC62E-3ED6-48FD-B437-7B908EDD41CE}" dt="2022-07-12T13:02:08.330" v="4013" actId="20577"/>
          <ac:spMkLst>
            <pc:docMk/>
            <pc:sldMk cId="1334252456" sldId="313"/>
            <ac:spMk id="6" creationId="{E082474F-E130-4020-ACDA-961E31D1727B}"/>
          </ac:spMkLst>
        </pc:spChg>
        <pc:spChg chg="mod">
          <ac:chgData name="Martin Brossard" userId="b9158e90-d04f-4881-9f74-1a4c70d0e227" providerId="ADAL" clId="{CCEFC62E-3ED6-48FD-B437-7B908EDD41CE}" dt="2022-07-12T11:34:34.570" v="1686" actId="27636"/>
          <ac:spMkLst>
            <pc:docMk/>
            <pc:sldMk cId="1334252456" sldId="313"/>
            <ac:spMk id="7" creationId="{4C94BBC1-9350-46D9-9C22-ABF33C6829AA}"/>
          </ac:spMkLst>
        </pc:spChg>
        <pc:spChg chg="add mod">
          <ac:chgData name="Martin Brossard" userId="b9158e90-d04f-4881-9f74-1a4c70d0e227" providerId="ADAL" clId="{CCEFC62E-3ED6-48FD-B437-7B908EDD41CE}" dt="2022-07-12T11:31:33.358" v="1444" actId="1076"/>
          <ac:spMkLst>
            <pc:docMk/>
            <pc:sldMk cId="1334252456" sldId="313"/>
            <ac:spMk id="10" creationId="{0C8D38D0-9843-4A50-A485-3EC49BD0C03A}"/>
          </ac:spMkLst>
        </pc:spChg>
        <pc:picChg chg="add mod">
          <ac:chgData name="Martin Brossard" userId="b9158e90-d04f-4881-9f74-1a4c70d0e227" providerId="ADAL" clId="{CCEFC62E-3ED6-48FD-B437-7B908EDD41CE}" dt="2022-07-12T11:31:30.200" v="1443" actId="1076"/>
          <ac:picMkLst>
            <pc:docMk/>
            <pc:sldMk cId="1334252456" sldId="313"/>
            <ac:picMk id="9" creationId="{546132B7-3213-4A62-B8E1-FFDFBAED8934}"/>
          </ac:picMkLst>
        </pc:picChg>
      </pc:sldChg>
      <pc:sldChg chg="addSp modSp new mod">
        <pc:chgData name="Martin Brossard" userId="b9158e90-d04f-4881-9f74-1a4c70d0e227" providerId="ADAL" clId="{CCEFC62E-3ED6-48FD-B437-7B908EDD41CE}" dt="2022-07-12T12:53:31.497" v="3956" actId="313"/>
        <pc:sldMkLst>
          <pc:docMk/>
          <pc:sldMk cId="407947563" sldId="314"/>
        </pc:sldMkLst>
        <pc:spChg chg="mod">
          <ac:chgData name="Martin Brossard" userId="b9158e90-d04f-4881-9f74-1a4c70d0e227" providerId="ADAL" clId="{CCEFC62E-3ED6-48FD-B437-7B908EDD41CE}" dt="2022-07-12T11:34:44.682" v="1703" actId="20577"/>
          <ac:spMkLst>
            <pc:docMk/>
            <pc:sldMk cId="407947563" sldId="314"/>
            <ac:spMk id="5" creationId="{1A42827A-71CA-45CF-B32A-588D01DE260F}"/>
          </ac:spMkLst>
        </pc:spChg>
        <pc:spChg chg="mod">
          <ac:chgData name="Martin Brossard" userId="b9158e90-d04f-4881-9f74-1a4c70d0e227" providerId="ADAL" clId="{CCEFC62E-3ED6-48FD-B437-7B908EDD41CE}" dt="2022-07-12T12:53:31.497" v="3956" actId="313"/>
          <ac:spMkLst>
            <pc:docMk/>
            <pc:sldMk cId="407947563" sldId="314"/>
            <ac:spMk id="6" creationId="{65716F58-E397-4240-B35A-B0338AAB4CE8}"/>
          </ac:spMkLst>
        </pc:spChg>
        <pc:spChg chg="mod">
          <ac:chgData name="Martin Brossard" userId="b9158e90-d04f-4881-9f74-1a4c70d0e227" providerId="ADAL" clId="{CCEFC62E-3ED6-48FD-B437-7B908EDD41CE}" dt="2022-07-12T11:34:38.425" v="1688" actId="27636"/>
          <ac:spMkLst>
            <pc:docMk/>
            <pc:sldMk cId="407947563" sldId="314"/>
            <ac:spMk id="7" creationId="{70EF79F2-9734-4859-846B-EDBFE77576D6}"/>
          </ac:spMkLst>
        </pc:spChg>
        <pc:spChg chg="add mod">
          <ac:chgData name="Martin Brossard" userId="b9158e90-d04f-4881-9f74-1a4c70d0e227" providerId="ADAL" clId="{CCEFC62E-3ED6-48FD-B437-7B908EDD41CE}" dt="2022-07-12T11:44:49.402" v="2181" actId="207"/>
          <ac:spMkLst>
            <pc:docMk/>
            <pc:sldMk cId="407947563" sldId="314"/>
            <ac:spMk id="10" creationId="{F627A9C7-9DD5-4870-947E-2E3010E45534}"/>
          </ac:spMkLst>
        </pc:spChg>
        <pc:picChg chg="add mod">
          <ac:chgData name="Martin Brossard" userId="b9158e90-d04f-4881-9f74-1a4c70d0e227" providerId="ADAL" clId="{CCEFC62E-3ED6-48FD-B437-7B908EDD41CE}" dt="2022-07-12T11:38:57.269" v="2062" actId="1076"/>
          <ac:picMkLst>
            <pc:docMk/>
            <pc:sldMk cId="407947563" sldId="314"/>
            <ac:picMk id="9" creationId="{D839BA7C-DEFB-4244-9CD5-306B96221535}"/>
          </ac:picMkLst>
        </pc:picChg>
      </pc:sldChg>
      <pc:sldChg chg="addSp modSp new mod">
        <pc:chgData name="Martin Brossard" userId="b9158e90-d04f-4881-9f74-1a4c70d0e227" providerId="ADAL" clId="{CCEFC62E-3ED6-48FD-B437-7B908EDD41CE}" dt="2022-07-12T12:36:46.326" v="3522" actId="20577"/>
        <pc:sldMkLst>
          <pc:docMk/>
          <pc:sldMk cId="3198084826" sldId="315"/>
        </pc:sldMkLst>
        <pc:spChg chg="mod">
          <ac:chgData name="Martin Brossard" userId="b9158e90-d04f-4881-9f74-1a4c70d0e227" providerId="ADAL" clId="{CCEFC62E-3ED6-48FD-B437-7B908EDD41CE}" dt="2022-07-12T12:18:53.091" v="3101" actId="790"/>
          <ac:spMkLst>
            <pc:docMk/>
            <pc:sldMk cId="3198084826" sldId="315"/>
            <ac:spMk id="5" creationId="{6C0564FE-CC40-454C-98FB-FB063FBE7B64}"/>
          </ac:spMkLst>
        </pc:spChg>
        <pc:spChg chg="mod">
          <ac:chgData name="Martin Brossard" userId="b9158e90-d04f-4881-9f74-1a4c70d0e227" providerId="ADAL" clId="{CCEFC62E-3ED6-48FD-B437-7B908EDD41CE}" dt="2022-07-12T12:36:46.326" v="3522" actId="20577"/>
          <ac:spMkLst>
            <pc:docMk/>
            <pc:sldMk cId="3198084826" sldId="315"/>
            <ac:spMk id="6" creationId="{FC80DD25-CDC7-480C-9BBD-4CBA387609C1}"/>
          </ac:spMkLst>
        </pc:spChg>
        <pc:spChg chg="mod">
          <ac:chgData name="Martin Brossard" userId="b9158e90-d04f-4881-9f74-1a4c70d0e227" providerId="ADAL" clId="{CCEFC62E-3ED6-48FD-B437-7B908EDD41CE}" dt="2022-07-12T12:36:02.266" v="3489" actId="20577"/>
          <ac:spMkLst>
            <pc:docMk/>
            <pc:sldMk cId="3198084826" sldId="315"/>
            <ac:spMk id="7" creationId="{43616132-58B1-4AF4-A292-2DC03BC009ED}"/>
          </ac:spMkLst>
        </pc:spChg>
        <pc:picChg chg="add mod">
          <ac:chgData name="Martin Brossard" userId="b9158e90-d04f-4881-9f74-1a4c70d0e227" providerId="ADAL" clId="{CCEFC62E-3ED6-48FD-B437-7B908EDD41CE}" dt="2022-07-12T12:16:08.280" v="2975" actId="1076"/>
          <ac:picMkLst>
            <pc:docMk/>
            <pc:sldMk cId="3198084826" sldId="315"/>
            <ac:picMk id="9" creationId="{87011A64-D300-4FB4-937D-00D216049CF5}"/>
          </ac:picMkLst>
        </pc:picChg>
        <pc:picChg chg="add mod">
          <ac:chgData name="Martin Brossard" userId="b9158e90-d04f-4881-9f74-1a4c70d0e227" providerId="ADAL" clId="{CCEFC62E-3ED6-48FD-B437-7B908EDD41CE}" dt="2022-07-12T12:23:57.935" v="3102" actId="1076"/>
          <ac:picMkLst>
            <pc:docMk/>
            <pc:sldMk cId="3198084826" sldId="315"/>
            <ac:picMk id="11" creationId="{66146490-9AFB-474D-A858-09075044763B}"/>
          </ac:picMkLst>
        </pc:picChg>
      </pc:sldChg>
      <pc:sldChg chg="modSp add mod">
        <pc:chgData name="Martin Brossard" userId="b9158e90-d04f-4881-9f74-1a4c70d0e227" providerId="ADAL" clId="{CCEFC62E-3ED6-48FD-B437-7B908EDD41CE}" dt="2022-07-12T12:35:22.495" v="3451" actId="20577"/>
        <pc:sldMkLst>
          <pc:docMk/>
          <pc:sldMk cId="791203953" sldId="316"/>
        </pc:sldMkLst>
        <pc:spChg chg="mod">
          <ac:chgData name="Martin Brossard" userId="b9158e90-d04f-4881-9f74-1a4c70d0e227" providerId="ADAL" clId="{CCEFC62E-3ED6-48FD-B437-7B908EDD41CE}" dt="2022-07-12T12:35:22.495" v="3451" actId="20577"/>
          <ac:spMkLst>
            <pc:docMk/>
            <pc:sldMk cId="791203953" sldId="316"/>
            <ac:spMk id="3" creationId="{00000000-0000-0000-0000-000000000000}"/>
          </ac:spMkLst>
        </pc:spChg>
        <pc:spChg chg="mod">
          <ac:chgData name="Martin Brossard" userId="b9158e90-d04f-4881-9f74-1a4c70d0e227" providerId="ADAL" clId="{CCEFC62E-3ED6-48FD-B437-7B908EDD41CE}" dt="2022-07-12T12:15:50.603" v="2973" actId="20577"/>
          <ac:spMkLst>
            <pc:docMk/>
            <pc:sldMk cId="791203953" sldId="316"/>
            <ac:spMk id="6" creationId="{00000000-0000-0000-0000-000000000000}"/>
          </ac:spMkLst>
        </pc:spChg>
      </pc:sldChg>
      <pc:sldChg chg="addSp modSp new mod">
        <pc:chgData name="Martin Brossard" userId="b9158e90-d04f-4881-9f74-1a4c70d0e227" providerId="ADAL" clId="{CCEFC62E-3ED6-48FD-B437-7B908EDD41CE}" dt="2022-07-12T12:40:57.896" v="3760" actId="14100"/>
        <pc:sldMkLst>
          <pc:docMk/>
          <pc:sldMk cId="1344910665" sldId="317"/>
        </pc:sldMkLst>
        <pc:spChg chg="mod">
          <ac:chgData name="Martin Brossard" userId="b9158e90-d04f-4881-9f74-1a4c70d0e227" providerId="ADAL" clId="{CCEFC62E-3ED6-48FD-B437-7B908EDD41CE}" dt="2022-07-12T12:35:54.995" v="3478" actId="20577"/>
          <ac:spMkLst>
            <pc:docMk/>
            <pc:sldMk cId="1344910665" sldId="317"/>
            <ac:spMk id="5" creationId="{7D78C361-154E-4B3D-8E10-AD4B83F00BE1}"/>
          </ac:spMkLst>
        </pc:spChg>
        <pc:spChg chg="mod">
          <ac:chgData name="Martin Brossard" userId="b9158e90-d04f-4881-9f74-1a4c70d0e227" providerId="ADAL" clId="{CCEFC62E-3ED6-48FD-B437-7B908EDD41CE}" dt="2022-07-12T12:40:41.033" v="3744" actId="20577"/>
          <ac:spMkLst>
            <pc:docMk/>
            <pc:sldMk cId="1344910665" sldId="317"/>
            <ac:spMk id="6" creationId="{B2C786DF-E283-454D-AFEF-B057298AD951}"/>
          </ac:spMkLst>
        </pc:spChg>
        <pc:spChg chg="mod">
          <ac:chgData name="Martin Brossard" userId="b9158e90-d04f-4881-9f74-1a4c70d0e227" providerId="ADAL" clId="{CCEFC62E-3ED6-48FD-B437-7B908EDD41CE}" dt="2022-07-12T12:40:47.638" v="3757" actId="20577"/>
          <ac:spMkLst>
            <pc:docMk/>
            <pc:sldMk cId="1344910665" sldId="317"/>
            <ac:spMk id="7" creationId="{26C8D96C-C3F2-4E03-A80D-878215C27A5B}"/>
          </ac:spMkLst>
        </pc:spChg>
        <pc:picChg chg="add mod">
          <ac:chgData name="Martin Brossard" userId="b9158e90-d04f-4881-9f74-1a4c70d0e227" providerId="ADAL" clId="{CCEFC62E-3ED6-48FD-B437-7B908EDD41CE}" dt="2022-07-12T12:40:57.896" v="3760" actId="14100"/>
          <ac:picMkLst>
            <pc:docMk/>
            <pc:sldMk cId="1344910665" sldId="317"/>
            <ac:picMk id="9" creationId="{409DC048-900B-4F01-B0ED-E319E0236F06}"/>
          </ac:picMkLst>
        </pc:picChg>
      </pc:sldChg>
      <pc:sldChg chg="addSp delSp modSp new mod">
        <pc:chgData name="Martin Brossard" userId="b9158e90-d04f-4881-9f74-1a4c70d0e227" providerId="ADAL" clId="{CCEFC62E-3ED6-48FD-B437-7B908EDD41CE}" dt="2022-07-12T12:58:03.358" v="3987" actId="27636"/>
        <pc:sldMkLst>
          <pc:docMk/>
          <pc:sldMk cId="1448531824" sldId="318"/>
        </pc:sldMkLst>
        <pc:spChg chg="mod">
          <ac:chgData name="Martin Brossard" userId="b9158e90-d04f-4881-9f74-1a4c70d0e227" providerId="ADAL" clId="{CCEFC62E-3ED6-48FD-B437-7B908EDD41CE}" dt="2022-07-12T12:41:06.717" v="3786" actId="20577"/>
          <ac:spMkLst>
            <pc:docMk/>
            <pc:sldMk cId="1448531824" sldId="318"/>
            <ac:spMk id="5" creationId="{F9B9130E-5CA2-4319-AD47-7CD57103256F}"/>
          </ac:spMkLst>
        </pc:spChg>
        <pc:spChg chg="mod">
          <ac:chgData name="Martin Brossard" userId="b9158e90-d04f-4881-9f74-1a4c70d0e227" providerId="ADAL" clId="{CCEFC62E-3ED6-48FD-B437-7B908EDD41CE}" dt="2022-07-12T12:48:49.582" v="3928" actId="1076"/>
          <ac:spMkLst>
            <pc:docMk/>
            <pc:sldMk cId="1448531824" sldId="318"/>
            <ac:spMk id="6" creationId="{05FF93DA-545A-4DD1-AA5E-3F7A6C6F3F7A}"/>
          </ac:spMkLst>
        </pc:spChg>
        <pc:spChg chg="mod">
          <ac:chgData name="Martin Brossard" userId="b9158e90-d04f-4881-9f74-1a4c70d0e227" providerId="ADAL" clId="{CCEFC62E-3ED6-48FD-B437-7B908EDD41CE}" dt="2022-07-12T12:58:03.358" v="3987" actId="27636"/>
          <ac:spMkLst>
            <pc:docMk/>
            <pc:sldMk cId="1448531824" sldId="318"/>
            <ac:spMk id="7" creationId="{8D8B547F-0569-4453-82A7-5B3EF7F08DAD}"/>
          </ac:spMkLst>
        </pc:spChg>
        <pc:spChg chg="add mod">
          <ac:chgData name="Martin Brossard" userId="b9158e90-d04f-4881-9f74-1a4c70d0e227" providerId="ADAL" clId="{CCEFC62E-3ED6-48FD-B437-7B908EDD41CE}" dt="2022-07-12T12:48:42.280" v="3926" actId="1076"/>
          <ac:spMkLst>
            <pc:docMk/>
            <pc:sldMk cId="1448531824" sldId="318"/>
            <ac:spMk id="13" creationId="{C93DD939-10B5-4249-A9AB-98037E27E598}"/>
          </ac:spMkLst>
        </pc:spChg>
        <pc:graphicFrameChg chg="add del mod modGraphic">
          <ac:chgData name="Martin Brossard" userId="b9158e90-d04f-4881-9f74-1a4c70d0e227" providerId="ADAL" clId="{CCEFC62E-3ED6-48FD-B437-7B908EDD41CE}" dt="2022-07-12T12:45:55.639" v="3900" actId="478"/>
          <ac:graphicFrameMkLst>
            <pc:docMk/>
            <pc:sldMk cId="1448531824" sldId="318"/>
            <ac:graphicFrameMk id="10" creationId="{F5C01B68-DA51-4F31-9ACA-90A182F49650}"/>
          </ac:graphicFrameMkLst>
        </pc:graphicFrameChg>
        <pc:picChg chg="add mod">
          <ac:chgData name="Martin Brossard" userId="b9158e90-d04f-4881-9f74-1a4c70d0e227" providerId="ADAL" clId="{CCEFC62E-3ED6-48FD-B437-7B908EDD41CE}" dt="2022-07-12T12:48:48.935" v="3927" actId="1076"/>
          <ac:picMkLst>
            <pc:docMk/>
            <pc:sldMk cId="1448531824" sldId="318"/>
            <ac:picMk id="9" creationId="{310CB21D-89A2-4FD4-9FAD-8204670398B1}"/>
          </ac:picMkLst>
        </pc:picChg>
        <pc:picChg chg="add mod">
          <ac:chgData name="Martin Brossard" userId="b9158e90-d04f-4881-9f74-1a4c70d0e227" providerId="ADAL" clId="{CCEFC62E-3ED6-48FD-B437-7B908EDD41CE}" dt="2022-07-12T12:48:23.743" v="3923" actId="1076"/>
          <ac:picMkLst>
            <pc:docMk/>
            <pc:sldMk cId="1448531824" sldId="318"/>
            <ac:picMk id="12" creationId="{372A2B3C-252B-4B63-8026-FC0D99B3EC77}"/>
          </ac:picMkLst>
        </pc:picChg>
      </pc:sldChg>
      <pc:sldChg chg="addSp delSp modSp new mod">
        <pc:chgData name="Martin Brossard" userId="b9158e90-d04f-4881-9f74-1a4c70d0e227" providerId="ADAL" clId="{CCEFC62E-3ED6-48FD-B437-7B908EDD41CE}" dt="2022-07-12T13:00:36.525" v="4005" actId="1076"/>
        <pc:sldMkLst>
          <pc:docMk/>
          <pc:sldMk cId="1710344756" sldId="319"/>
        </pc:sldMkLst>
        <pc:spChg chg="mod">
          <ac:chgData name="Martin Brossard" userId="b9158e90-d04f-4881-9f74-1a4c70d0e227" providerId="ADAL" clId="{CCEFC62E-3ED6-48FD-B437-7B908EDD41CE}" dt="2022-07-12T13:00:30.681" v="4004" actId="6549"/>
          <ac:spMkLst>
            <pc:docMk/>
            <pc:sldMk cId="1710344756" sldId="319"/>
            <ac:spMk id="5" creationId="{DAF87AD4-6F52-456E-A615-0FBFAEA3A637}"/>
          </ac:spMkLst>
        </pc:spChg>
        <pc:spChg chg="mod">
          <ac:chgData name="Martin Brossard" userId="b9158e90-d04f-4881-9f74-1a4c70d0e227" providerId="ADAL" clId="{CCEFC62E-3ED6-48FD-B437-7B908EDD41CE}" dt="2022-07-12T12:57:42.932" v="3980" actId="403"/>
          <ac:spMkLst>
            <pc:docMk/>
            <pc:sldMk cId="1710344756" sldId="319"/>
            <ac:spMk id="6" creationId="{4498D29F-19E6-4D96-B5F6-F621AB59D6C5}"/>
          </ac:spMkLst>
        </pc:spChg>
        <pc:spChg chg="mod">
          <ac:chgData name="Martin Brossard" userId="b9158e90-d04f-4881-9f74-1a4c70d0e227" providerId="ADAL" clId="{CCEFC62E-3ED6-48FD-B437-7B908EDD41CE}" dt="2022-07-12T12:58:03.326" v="3986" actId="27636"/>
          <ac:spMkLst>
            <pc:docMk/>
            <pc:sldMk cId="1710344756" sldId="319"/>
            <ac:spMk id="7" creationId="{4B03F941-A1FD-4935-AEEB-B45C739F09A6}"/>
          </ac:spMkLst>
        </pc:spChg>
        <pc:spChg chg="add del mod">
          <ac:chgData name="Martin Brossard" userId="b9158e90-d04f-4881-9f74-1a4c70d0e227" providerId="ADAL" clId="{CCEFC62E-3ED6-48FD-B437-7B908EDD41CE}" dt="2022-07-12T12:58:03.312" v="3985"/>
          <ac:spMkLst>
            <pc:docMk/>
            <pc:sldMk cId="1710344756" sldId="319"/>
            <ac:spMk id="8" creationId="{99470B39-C478-4AC5-BD14-74AE7A9E2870}"/>
          </ac:spMkLst>
        </pc:spChg>
        <pc:picChg chg="add del mod">
          <ac:chgData name="Martin Brossard" userId="b9158e90-d04f-4881-9f74-1a4c70d0e227" providerId="ADAL" clId="{CCEFC62E-3ED6-48FD-B437-7B908EDD41CE}" dt="2022-07-12T12:58:59.641" v="3995" actId="478"/>
          <ac:picMkLst>
            <pc:docMk/>
            <pc:sldMk cId="1710344756" sldId="319"/>
            <ac:picMk id="10" creationId="{13E43354-5118-495C-8858-B9CD8FBDEF7B}"/>
          </ac:picMkLst>
        </pc:picChg>
        <pc:picChg chg="add mod">
          <ac:chgData name="Martin Brossard" userId="b9158e90-d04f-4881-9f74-1a4c70d0e227" providerId="ADAL" clId="{CCEFC62E-3ED6-48FD-B437-7B908EDD41CE}" dt="2022-07-12T13:00:36.525" v="4005" actId="1076"/>
          <ac:picMkLst>
            <pc:docMk/>
            <pc:sldMk cId="1710344756" sldId="319"/>
            <ac:picMk id="2050" creationId="{A967CC64-2CAB-4CFD-9DC2-336A7B023A09}"/>
          </ac:picMkLst>
        </pc:picChg>
      </pc:sldChg>
      <pc:sldMasterChg chg="modSldLayout">
        <pc:chgData name="Martin Brossard" userId="b9158e90-d04f-4881-9f74-1a4c70d0e227" providerId="ADAL" clId="{CCEFC62E-3ED6-48FD-B437-7B908EDD41CE}" dt="2022-07-12T12:29:13.756" v="3437" actId="790"/>
        <pc:sldMasterMkLst>
          <pc:docMk/>
          <pc:sldMasterMk cId="3256726509" sldId="2147483842"/>
        </pc:sldMasterMkLst>
        <pc:sldLayoutChg chg="modSp mod">
          <pc:chgData name="Martin Brossard" userId="b9158e90-d04f-4881-9f74-1a4c70d0e227" providerId="ADAL" clId="{CCEFC62E-3ED6-48FD-B437-7B908EDD41CE}" dt="2022-07-12T12:29:13.756" v="3437" actId="790"/>
          <pc:sldLayoutMkLst>
            <pc:docMk/>
            <pc:sldMasterMk cId="3256726509" sldId="2147483842"/>
            <pc:sldLayoutMk cId="1933275639" sldId="2147483848"/>
          </pc:sldLayoutMkLst>
          <pc:spChg chg="mod">
            <ac:chgData name="Martin Brossard" userId="b9158e90-d04f-4881-9f74-1a4c70d0e227" providerId="ADAL" clId="{CCEFC62E-3ED6-48FD-B437-7B908EDD41CE}" dt="2022-07-12T12:29:13.756" v="3437" actId="790"/>
            <ac:spMkLst>
              <pc:docMk/>
              <pc:sldMasterMk cId="3256726509" sldId="2147483842"/>
              <pc:sldLayoutMk cId="1933275639" sldId="2147483848"/>
              <ac:spMk id="5" creationId="{00000000-0000-0000-0000-000000000000}"/>
            </ac:spMkLst>
          </pc:spChg>
          <pc:spChg chg="mod">
            <ac:chgData name="Martin Brossard" userId="b9158e90-d04f-4881-9f74-1a4c70d0e227" providerId="ADAL" clId="{CCEFC62E-3ED6-48FD-B437-7B908EDD41CE}" dt="2022-07-12T11:15:11.721" v="648" actId="6549"/>
            <ac:spMkLst>
              <pc:docMk/>
              <pc:sldMasterMk cId="3256726509" sldId="2147483842"/>
              <pc:sldLayoutMk cId="1933275639" sldId="2147483848"/>
              <ac:spMk id="11" creationId="{19B420C7-7824-4382-99B3-E842F4995AC4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8E594-98F6-3A40-9CB1-890EFD882430}" type="datetimeFigureOut">
              <a:rPr lang="de-DE" smtClean="0"/>
              <a:t>15.12.2022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A8F55-2519-6F41-91E3-24F0254F6FF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305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A80C-0032-A04F-8DC3-1D9FA424B670}" type="datetimeFigureOut">
              <a:rPr lang="de-DE" smtClean="0"/>
              <a:t>15.12.2022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BABC-F464-1C42-81DA-2E65C84DE5D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002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103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BABC-F464-1C42-81DA-2E65C84DE5DA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064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mask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" y="0"/>
            <a:ext cx="12198350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3975404" y="679931"/>
            <a:ext cx="8222947" cy="6187327"/>
          </a:xfrm>
          <a:custGeom>
            <a:avLst/>
            <a:gdLst>
              <a:gd name="connsiteX0" fmla="*/ 5924544 w 8222947"/>
              <a:gd name="connsiteY0" fmla="*/ 885 h 6187327"/>
              <a:gd name="connsiteX1" fmla="*/ 6308590 w 8222947"/>
              <a:gd name="connsiteY1" fmla="*/ 41571 h 6187327"/>
              <a:gd name="connsiteX2" fmla="*/ 8006972 w 8222947"/>
              <a:gd name="connsiteY2" fmla="*/ 1782211 h 6187327"/>
              <a:gd name="connsiteX3" fmla="*/ 8214187 w 8222947"/>
              <a:gd name="connsiteY3" fmla="*/ 2329511 h 6187327"/>
              <a:gd name="connsiteX4" fmla="*/ 8222947 w 8222947"/>
              <a:gd name="connsiteY4" fmla="*/ 2362752 h 6187327"/>
              <a:gd name="connsiteX5" fmla="*/ 8222947 w 8222947"/>
              <a:gd name="connsiteY5" fmla="*/ 4688892 h 6187327"/>
              <a:gd name="connsiteX6" fmla="*/ 8207914 w 8222947"/>
              <a:gd name="connsiteY6" fmla="*/ 4742881 h 6187327"/>
              <a:gd name="connsiteX7" fmla="*/ 7556423 w 8222947"/>
              <a:gd name="connsiteY7" fmla="*/ 6028617 h 6187327"/>
              <a:gd name="connsiteX8" fmla="*/ 7425161 w 8222947"/>
              <a:gd name="connsiteY8" fmla="*/ 6187327 h 6187327"/>
              <a:gd name="connsiteX9" fmla="*/ 1006577 w 8222947"/>
              <a:gd name="connsiteY9" fmla="*/ 6187327 h 6187327"/>
              <a:gd name="connsiteX10" fmla="*/ 850964 w 8222947"/>
              <a:gd name="connsiteY10" fmla="*/ 5995980 h 6187327"/>
              <a:gd name="connsiteX11" fmla="*/ 422250 w 8222947"/>
              <a:gd name="connsiteY11" fmla="*/ 5267019 h 6187327"/>
              <a:gd name="connsiteX12" fmla="*/ 142610 w 8222947"/>
              <a:gd name="connsiteY12" fmla="*/ 2830055 h 6187327"/>
              <a:gd name="connsiteX13" fmla="*/ 3539677 w 8222947"/>
              <a:gd name="connsiteY13" fmla="*/ 2265216 h 6187327"/>
              <a:gd name="connsiteX14" fmla="*/ 5924544 w 8222947"/>
              <a:gd name="connsiteY14" fmla="*/ 885 h 618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2947" h="6187327">
                <a:moveTo>
                  <a:pt x="5924544" y="885"/>
                </a:moveTo>
                <a:cubicBezTo>
                  <a:pt x="6041007" y="-3625"/>
                  <a:pt x="6168271" y="8957"/>
                  <a:pt x="6308590" y="41571"/>
                </a:cubicBezTo>
                <a:cubicBezTo>
                  <a:pt x="6952725" y="190142"/>
                  <a:pt x="7634399" y="972436"/>
                  <a:pt x="8006972" y="1782211"/>
                </a:cubicBezTo>
                <a:cubicBezTo>
                  <a:pt x="8089782" y="1962218"/>
                  <a:pt x="8158705" y="2145053"/>
                  <a:pt x="8214187" y="2329511"/>
                </a:cubicBezTo>
                <a:lnTo>
                  <a:pt x="8222947" y="2362752"/>
                </a:lnTo>
                <a:lnTo>
                  <a:pt x="8222947" y="4688892"/>
                </a:lnTo>
                <a:lnTo>
                  <a:pt x="8207914" y="4742881"/>
                </a:lnTo>
                <a:cubicBezTo>
                  <a:pt x="8067235" y="5203851"/>
                  <a:pt x="7847382" y="5639692"/>
                  <a:pt x="7556423" y="6028617"/>
                </a:cubicBezTo>
                <a:lnTo>
                  <a:pt x="7425161" y="6187327"/>
                </a:lnTo>
                <a:lnTo>
                  <a:pt x="1006577" y="6187327"/>
                </a:lnTo>
                <a:lnTo>
                  <a:pt x="850964" y="5995980"/>
                </a:lnTo>
                <a:cubicBezTo>
                  <a:pt x="686863" y="5772304"/>
                  <a:pt x="542722" y="5528860"/>
                  <a:pt x="422250" y="5267019"/>
                </a:cubicBezTo>
                <a:cubicBezTo>
                  <a:pt x="50312" y="4458802"/>
                  <a:pt x="-155418" y="3502075"/>
                  <a:pt x="142610" y="2830055"/>
                </a:cubicBezTo>
                <a:cubicBezTo>
                  <a:pt x="788131" y="1375996"/>
                  <a:pt x="2271479" y="2908304"/>
                  <a:pt x="3539677" y="2265216"/>
                </a:cubicBezTo>
                <a:cubicBezTo>
                  <a:pt x="4682264" y="1685095"/>
                  <a:pt x="4798738" y="44473"/>
                  <a:pt x="5924544" y="885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2" name="Freihandform 11"/>
          <p:cNvSpPr/>
          <p:nvPr/>
        </p:nvSpPr>
        <p:spPr>
          <a:xfrm>
            <a:off x="5642407" y="1910668"/>
            <a:ext cx="6555944" cy="4947333"/>
          </a:xfrm>
          <a:custGeom>
            <a:avLst/>
            <a:gdLst>
              <a:gd name="connsiteX0" fmla="*/ 4854063 w 6552531"/>
              <a:gd name="connsiteY0" fmla="*/ 7 h 4947333"/>
              <a:gd name="connsiteX1" fmla="*/ 5071206 w 6552531"/>
              <a:gd name="connsiteY1" fmla="*/ 27731 h 4947333"/>
              <a:gd name="connsiteX2" fmla="*/ 6551503 w 6552531"/>
              <a:gd name="connsiteY2" fmla="*/ 1809287 h 4947333"/>
              <a:gd name="connsiteX3" fmla="*/ 6552531 w 6552531"/>
              <a:gd name="connsiteY3" fmla="*/ 1812764 h 4947333"/>
              <a:gd name="connsiteX4" fmla="*/ 6552531 w 6552531"/>
              <a:gd name="connsiteY4" fmla="*/ 3922236 h 4947333"/>
              <a:gd name="connsiteX5" fmla="*/ 6508354 w 6552531"/>
              <a:gd name="connsiteY5" fmla="*/ 4056281 h 4947333"/>
              <a:gd name="connsiteX6" fmla="*/ 6167266 w 6552531"/>
              <a:gd name="connsiteY6" fmla="*/ 4753897 h 4947333"/>
              <a:gd name="connsiteX7" fmla="*/ 6033717 w 6552531"/>
              <a:gd name="connsiteY7" fmla="*/ 4947333 h 4947333"/>
              <a:gd name="connsiteX8" fmla="*/ 688221 w 6552531"/>
              <a:gd name="connsiteY8" fmla="*/ 4947333 h 4947333"/>
              <a:gd name="connsiteX9" fmla="*/ 669155 w 6552531"/>
              <a:gd name="connsiteY9" fmla="*/ 4921952 h 4947333"/>
              <a:gd name="connsiteX10" fmla="*/ 159446 w 6552531"/>
              <a:gd name="connsiteY10" fmla="*/ 3896401 h 4947333"/>
              <a:gd name="connsiteX11" fmla="*/ 44617 w 6552531"/>
              <a:gd name="connsiteY11" fmla="*/ 3440846 h 4947333"/>
              <a:gd name="connsiteX12" fmla="*/ 40529 w 6552531"/>
              <a:gd name="connsiteY12" fmla="*/ 3406626 h 4947333"/>
              <a:gd name="connsiteX13" fmla="*/ 39476 w 6552531"/>
              <a:gd name="connsiteY13" fmla="*/ 3401514 h 4947333"/>
              <a:gd name="connsiteX14" fmla="*/ 482859 w 6552531"/>
              <a:gd name="connsiteY14" fmla="*/ 1876033 h 4947333"/>
              <a:gd name="connsiteX15" fmla="*/ 896951 w 6552531"/>
              <a:gd name="connsiteY15" fmla="*/ 1759366 h 4947333"/>
              <a:gd name="connsiteX16" fmla="*/ 1369778 w 6552531"/>
              <a:gd name="connsiteY16" fmla="*/ 1839493 h 4947333"/>
              <a:gd name="connsiteX17" fmla="*/ 1408346 w 6552531"/>
              <a:gd name="connsiteY17" fmla="*/ 1854656 h 4947333"/>
              <a:gd name="connsiteX18" fmla="*/ 1515289 w 6552531"/>
              <a:gd name="connsiteY18" fmla="*/ 1876395 h 4947333"/>
              <a:gd name="connsiteX19" fmla="*/ 2860708 w 6552531"/>
              <a:gd name="connsiteY19" fmla="*/ 1855646 h 4947333"/>
              <a:gd name="connsiteX20" fmla="*/ 3877062 w 6552531"/>
              <a:gd name="connsiteY20" fmla="*/ 691198 h 4947333"/>
              <a:gd name="connsiteX21" fmla="*/ 4633989 w 6552531"/>
              <a:gd name="connsiteY21" fmla="*/ 13545 h 4947333"/>
              <a:gd name="connsiteX22" fmla="*/ 4683323 w 6552531"/>
              <a:gd name="connsiteY22" fmla="*/ 9490 h 4947333"/>
              <a:gd name="connsiteX23" fmla="*/ 4720135 w 6552531"/>
              <a:gd name="connsiteY23" fmla="*/ 11657 h 4947333"/>
              <a:gd name="connsiteX24" fmla="*/ 4746809 w 6552531"/>
              <a:gd name="connsiteY24" fmla="*/ 6469 h 4947333"/>
              <a:gd name="connsiteX25" fmla="*/ 4854063 w 6552531"/>
              <a:gd name="connsiteY25" fmla="*/ 7 h 494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52531" h="4947333">
                <a:moveTo>
                  <a:pt x="4854063" y="7"/>
                </a:moveTo>
                <a:cubicBezTo>
                  <a:pt x="4925952" y="311"/>
                  <a:pt x="4998520" y="9743"/>
                  <a:pt x="5071206" y="27731"/>
                </a:cubicBezTo>
                <a:cubicBezTo>
                  <a:pt x="5652694" y="171645"/>
                  <a:pt x="6241767" y="863160"/>
                  <a:pt x="6551503" y="1809287"/>
                </a:cubicBezTo>
                <a:lnTo>
                  <a:pt x="6552531" y="1812764"/>
                </a:lnTo>
                <a:lnTo>
                  <a:pt x="6552531" y="3922236"/>
                </a:lnTo>
                <a:lnTo>
                  <a:pt x="6508354" y="4056281"/>
                </a:lnTo>
                <a:cubicBezTo>
                  <a:pt x="6420252" y="4303320"/>
                  <a:pt x="6305352" y="4537096"/>
                  <a:pt x="6167266" y="4753897"/>
                </a:cubicBezTo>
                <a:lnTo>
                  <a:pt x="6033717" y="4947333"/>
                </a:lnTo>
                <a:lnTo>
                  <a:pt x="688221" y="4947333"/>
                </a:lnTo>
                <a:lnTo>
                  <a:pt x="669155" y="4921952"/>
                </a:lnTo>
                <a:cubicBezTo>
                  <a:pt x="462010" y="4623316"/>
                  <a:pt x="290452" y="4280274"/>
                  <a:pt x="159446" y="3896401"/>
                </a:cubicBezTo>
                <a:cubicBezTo>
                  <a:pt x="110759" y="3753734"/>
                  <a:pt x="70478" y="3595787"/>
                  <a:pt x="44617" y="3440846"/>
                </a:cubicBezTo>
                <a:lnTo>
                  <a:pt x="40529" y="3406626"/>
                </a:lnTo>
                <a:lnTo>
                  <a:pt x="39476" y="3401514"/>
                </a:lnTo>
                <a:cubicBezTo>
                  <a:pt x="-78551" y="2709645"/>
                  <a:pt x="67748" y="2122061"/>
                  <a:pt x="482859" y="1876033"/>
                </a:cubicBezTo>
                <a:cubicBezTo>
                  <a:pt x="607393" y="1802224"/>
                  <a:pt x="747277" y="1764396"/>
                  <a:pt x="896951" y="1759366"/>
                </a:cubicBezTo>
                <a:cubicBezTo>
                  <a:pt x="1046624" y="1754337"/>
                  <a:pt x="1206087" y="1782107"/>
                  <a:pt x="1369778" y="1839493"/>
                </a:cubicBezTo>
                <a:lnTo>
                  <a:pt x="1408346" y="1854656"/>
                </a:lnTo>
                <a:lnTo>
                  <a:pt x="1515289" y="1876395"/>
                </a:lnTo>
                <a:cubicBezTo>
                  <a:pt x="1867428" y="1960511"/>
                  <a:pt x="2467079" y="2053179"/>
                  <a:pt x="2860708" y="1855646"/>
                </a:cubicBezTo>
                <a:cubicBezTo>
                  <a:pt x="3254336" y="1658114"/>
                  <a:pt x="3625995" y="1062372"/>
                  <a:pt x="3877062" y="691198"/>
                </a:cubicBezTo>
                <a:cubicBezTo>
                  <a:pt x="4155238" y="279949"/>
                  <a:pt x="4374413" y="55026"/>
                  <a:pt x="4633989" y="13545"/>
                </a:cubicBezTo>
                <a:cubicBezTo>
                  <a:pt x="4650213" y="10953"/>
                  <a:pt x="4666671" y="9635"/>
                  <a:pt x="4683323" y="9490"/>
                </a:cubicBezTo>
                <a:lnTo>
                  <a:pt x="4720135" y="11657"/>
                </a:lnTo>
                <a:lnTo>
                  <a:pt x="4746809" y="6469"/>
                </a:lnTo>
                <a:cubicBezTo>
                  <a:pt x="4782344" y="1985"/>
                  <a:pt x="4818118" y="-145"/>
                  <a:pt x="4854063" y="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38700" y="3239457"/>
            <a:ext cx="6790944" cy="1097269"/>
          </a:xfrm>
        </p:spPr>
        <p:txBody>
          <a:bodyPr lIns="0" tIns="0" bIns="0" anchor="b">
            <a:normAutofit/>
          </a:bodyPr>
          <a:lstStyle>
            <a:lvl1pPr>
              <a:lnSpc>
                <a:spcPct val="100000"/>
              </a:lnSpc>
              <a:defRPr sz="320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177" y="1533510"/>
            <a:ext cx="2691819" cy="126438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33464" y="5641975"/>
            <a:ext cx="1445099" cy="18466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1200">
                <a:latin typeface="+mn-lt"/>
              </a:defRPr>
            </a:lvl1pPr>
          </a:lstStyle>
          <a:p>
            <a:fld id="{A42A72C2-16C8-4FBE-84CB-A3A8B2395A21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69B772D-4EEB-40F5-B989-5B158C414958}"/>
              </a:ext>
            </a:extLst>
          </p:cNvPr>
          <p:cNvSpPr/>
          <p:nvPr/>
        </p:nvSpPr>
        <p:spPr>
          <a:xfrm>
            <a:off x="0" y="6723258"/>
            <a:ext cx="1219835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400" dirty="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38699" y="6200774"/>
            <a:ext cx="5541757" cy="42134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8700" y="4410388"/>
            <a:ext cx="6790944" cy="86030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33464" y="5342714"/>
            <a:ext cx="5546993" cy="184666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n-lt"/>
              </a:defRPr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3244594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7335">
          <p15:clr>
            <a:srgbClr val="FBAE40"/>
          </p15:clr>
        </p15:guide>
        <p15:guide id="3" pos="304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D2E582E-23F7-4F1B-A97E-58C3398414B0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</p:spTree>
    <p:extLst>
      <p:ext uri="{BB962C8B-B14F-4D97-AF65-F5344CB8AC3E}">
        <p14:creationId xmlns:p14="http://schemas.microsoft.com/office/powerpoint/2010/main" val="24766609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DB2CE-6CB7-49F6-BDFE-CB408B6E85C2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8421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C9FC-50B5-4302-9C94-B4D7D16CD8EB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-1"/>
            <a:ext cx="12198350" cy="6200775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106125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804" y="5947634"/>
            <a:ext cx="1558409" cy="732008"/>
          </a:xfrm>
          <a:prstGeom prst="rect">
            <a:avLst/>
          </a:prstGeom>
        </p:spPr>
      </p:pic>
      <p:sp>
        <p:nvSpPr>
          <p:cNvPr id="14" name="Bildplatzhalter 13" descr="Hier Titelbild einfügen" title="Titelbild">
            <a:extLst>
              <a:ext uri="{FF2B5EF4-FFF2-40B4-BE49-F238E27FC236}">
                <a16:creationId xmlns:a16="http://schemas.microsoft.com/office/drawing/2014/main" id="{1DE6A71F-9A5B-4F1D-A226-20EDC05C37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8350" cy="5772670"/>
          </a:xfrm>
          <a:prstGeom prst="rect">
            <a:avLst/>
          </a:prstGeom>
          <a:solidFill>
            <a:schemeClr val="bg2"/>
          </a:solidFill>
        </p:spPr>
        <p:txBody>
          <a:bodyPr lIns="216000" tIns="108000" anchor="t" anchorCtr="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Tipp: Zuerst das Bild einfügen (über das Bild-Icon), dann den Titel eingeben.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38531" y="3427353"/>
            <a:ext cx="5957391" cy="797311"/>
          </a:xfrm>
          <a:solidFill>
            <a:srgbClr val="FFFFFF">
              <a:alpha val="80000"/>
            </a:srgbClr>
          </a:solidFill>
        </p:spPr>
        <p:txBody>
          <a:bodyPr wrap="square" lIns="108000" tIns="72000" rIns="108000" bIns="108000" anchor="b" anchorCtr="0">
            <a:sp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Überschrift Titelfolie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329363" y="6453187"/>
            <a:ext cx="3377345" cy="17938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908FFA-5E73-416F-A567-0582B516D223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8043DE-5E81-43FD-995B-4B17DF026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7514" y="4224664"/>
            <a:ext cx="4064000" cy="489534"/>
          </a:xfrm>
          <a:prstGeom prst="rect">
            <a:avLst/>
          </a:prstGeom>
          <a:solidFill>
            <a:srgbClr val="D72864">
              <a:alpha val="80000"/>
            </a:srgbClr>
          </a:solidFill>
        </p:spPr>
        <p:txBody>
          <a:bodyPr wrap="square" lIns="108000" tIns="72000" rIns="108000" bIns="108000" anchor="t" anchorCtr="0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329363" y="5949950"/>
            <a:ext cx="3365053" cy="5032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marR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  <a:lvl2pPr marL="360362" indent="0">
              <a:buNone/>
              <a:defRPr/>
            </a:lvl2pPr>
            <a:lvl3pPr marL="719138" indent="0">
              <a:buNone/>
              <a:defRPr/>
            </a:lvl3pPr>
            <a:lvl4pPr marL="1077912" indent="0">
              <a:buNone/>
              <a:defRPr/>
            </a:lvl4pPr>
            <a:lvl5pPr marL="1438275" indent="0">
              <a:buNone/>
              <a:defRPr/>
            </a:lvl5pPr>
          </a:lstStyle>
          <a:p>
            <a:pPr marL="0" marR="0" lvl="0" indent="0" algn="l" defTabSz="609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Vorname Nachname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2A818FE7-2817-4CCE-892B-6DE76AF6C5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450" y="5949950"/>
            <a:ext cx="4532081" cy="6477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de-CH" dirty="0"/>
              <a:t>Departement / Abteilung</a:t>
            </a:r>
          </a:p>
        </p:txBody>
      </p:sp>
    </p:spTree>
    <p:extLst>
      <p:ext uri="{BB962C8B-B14F-4D97-AF65-F5344CB8AC3E}">
        <p14:creationId xmlns:p14="http://schemas.microsoft.com/office/powerpoint/2010/main" val="204462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8">
          <p15:clr>
            <a:srgbClr val="FBAE40"/>
          </p15:clr>
        </p15:guide>
        <p15:guide id="2" pos="2663">
          <p15:clr>
            <a:srgbClr val="FBAE40"/>
          </p15:clr>
        </p15:guide>
        <p15:guide id="3" orient="horz" pos="2659">
          <p15:clr>
            <a:srgbClr val="FBAE40"/>
          </p15:clr>
        </p15:guide>
        <p15:guide id="8" pos="5223">
          <p15:clr>
            <a:srgbClr val="FBAE40"/>
          </p15:clr>
        </p15:guide>
        <p15:guide id="9" orient="horz" pos="3748">
          <p15:clr>
            <a:srgbClr val="FBAE40"/>
          </p15:clr>
        </p15:guide>
        <p15:guide id="10" pos="3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D7C8-8EA6-4A4D-9B0F-00A176F0A6A3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20" hasCustomPrompt="1"/>
          </p:nvPr>
        </p:nvSpPr>
        <p:spPr>
          <a:xfrm>
            <a:off x="6494462" y="333375"/>
            <a:ext cx="5365751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49" y="2213149"/>
            <a:ext cx="5364164" cy="1917733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53641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 baseline="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60501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foli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850783"/>
            <a:ext cx="12198350" cy="2349992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06450" y="333375"/>
            <a:ext cx="11053763" cy="1835150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de-DE" dirty="0"/>
              <a:t>Titel Abschnittsfolie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E1EB-AF75-4D7E-8E37-01679C68B3CE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6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450" y="2213149"/>
            <a:ext cx="7371633" cy="1398501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2190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89">
          <p15:clr>
            <a:srgbClr val="FBAE40"/>
          </p15:clr>
        </p15:guide>
        <p15:guide id="2" orient="horz" pos="136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06450" y="1449387"/>
            <a:ext cx="11053763" cy="4751387"/>
          </a:xfrm>
          <a:prstGeom prst="rect">
            <a:avLst/>
          </a:prstGeom>
        </p:spPr>
        <p:txBody>
          <a:bodyPr numCol="2" spcCol="288000">
            <a:normAutofit/>
          </a:bodyPr>
          <a:lstStyle>
            <a:lvl1pPr marL="342900" marR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2000" baseline="0"/>
            </a:lvl1pPr>
            <a:lvl2pPr marL="360363" indent="-360363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SzPct val="120000"/>
              <a:buFontTx/>
              <a:buBlip>
                <a:blip r:embed="rId2"/>
              </a:buBlip>
              <a:defRPr sz="2000" b="1" baseline="0"/>
            </a:lvl2pPr>
            <a:lvl3pPr marL="628650" indent="-26828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/>
            </a:lvl3pPr>
            <a:lvl4pPr marL="895350" indent="-206375">
              <a:spcBef>
                <a:spcPts val="400"/>
              </a:spcBef>
              <a:spcAft>
                <a:spcPts val="0"/>
              </a:spcAft>
              <a:defRPr/>
            </a:lvl4pPr>
            <a:lvl5pPr marL="1163638" indent="-230188">
              <a:spcBef>
                <a:spcPts val="4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Thema 1 [Ebene 1]</a:t>
            </a:r>
          </a:p>
          <a:p>
            <a:pPr lvl="1"/>
            <a:r>
              <a:rPr lang="de-DE" dirty="0"/>
              <a:t>Thema 2 aktiv [Ebene 2]</a:t>
            </a:r>
          </a:p>
          <a:p>
            <a:pPr lvl="2"/>
            <a:r>
              <a:rPr lang="de-DE" dirty="0"/>
              <a:t>Unterthema 1 [Ebene 3]</a:t>
            </a:r>
          </a:p>
          <a:p>
            <a:pPr lvl="2"/>
            <a:r>
              <a:rPr lang="de-DE" dirty="0"/>
              <a:t>Unterthema 2 [Ebene 3]</a:t>
            </a:r>
          </a:p>
          <a:p>
            <a:pPr marL="342900" marR="0" lvl="0" indent="-342900" algn="l" defTabSz="609768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Thema 3 [Ebene 1]</a:t>
            </a:r>
          </a:p>
          <a:p>
            <a:pPr lvl="0"/>
            <a:endParaRPr lang="de-DE" dirty="0"/>
          </a:p>
          <a:p>
            <a:pPr lvl="2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806450" y="333376"/>
            <a:ext cx="11053763" cy="287337"/>
          </a:xfrm>
        </p:spPr>
        <p:txBody>
          <a:bodyPr/>
          <a:lstStyle>
            <a:lvl1pPr>
              <a:defRPr lang="de-DE" sz="20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Agenda-Titel eingeben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436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4E5F82-D554-403E-A20D-E2656953EDED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49" y="150686"/>
            <a:ext cx="11053763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21"/>
          </p:nvPr>
        </p:nvSpPr>
        <p:spPr>
          <a:xfrm>
            <a:off x="806450" y="947651"/>
            <a:ext cx="11053763" cy="5253125"/>
          </a:xfrm>
        </p:spPr>
        <p:txBody>
          <a:bodyPr/>
          <a:lstStyle/>
          <a:p>
            <a:pPr lvl="0"/>
            <a:r>
              <a:rPr lang="de-CH" noProof="0" dirty="0"/>
              <a:t>Mastertextformat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33275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1E69E-8B7B-4A11-A58F-11A03A5FCEBC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6"/>
          </p:nvPr>
        </p:nvSpPr>
        <p:spPr>
          <a:xfrm>
            <a:off x="8064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Inhaltsplatzhalter 6"/>
          <p:cNvSpPr>
            <a:spLocks noGrp="1"/>
          </p:cNvSpPr>
          <p:nvPr>
            <p:ph sz="quarter" idx="27"/>
          </p:nvPr>
        </p:nvSpPr>
        <p:spPr>
          <a:xfrm>
            <a:off x="6496050" y="1449388"/>
            <a:ext cx="5364163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76854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F411AAF-58EF-4F7C-916D-7AC273E97304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451" y="1449388"/>
            <a:ext cx="5364576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5072" y="1449388"/>
            <a:ext cx="5353967" cy="358775"/>
          </a:xfrm>
          <a:prstGeom prst="rect">
            <a:avLst/>
          </a:prstGeom>
        </p:spPr>
        <p:txBody>
          <a:bodyPr t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11053764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Inhaltsplatzhalter 4"/>
          <p:cNvSpPr>
            <a:spLocks noGrp="1"/>
          </p:cNvSpPr>
          <p:nvPr>
            <p:ph sz="quarter" idx="25"/>
          </p:nvPr>
        </p:nvSpPr>
        <p:spPr>
          <a:xfrm>
            <a:off x="806450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5" name="Inhaltsplatzhalter 4"/>
          <p:cNvSpPr>
            <a:spLocks noGrp="1"/>
          </p:cNvSpPr>
          <p:nvPr>
            <p:ph sz="quarter" idx="26"/>
          </p:nvPr>
        </p:nvSpPr>
        <p:spPr>
          <a:xfrm>
            <a:off x="6494463" y="1881188"/>
            <a:ext cx="5364163" cy="43195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6247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113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7"/>
          <p:cNvSpPr>
            <a:spLocks noGrp="1"/>
          </p:cNvSpPr>
          <p:nvPr>
            <p:ph type="pic" sz="quarter" idx="21" hasCustomPrompt="1"/>
          </p:nvPr>
        </p:nvSpPr>
        <p:spPr>
          <a:xfrm>
            <a:off x="7431782" y="333375"/>
            <a:ext cx="4428432" cy="5867400"/>
          </a:xfrm>
          <a:prstGeom prst="rect">
            <a:avLst/>
          </a:prstGeom>
          <a:solidFill>
            <a:schemeClr val="bg2"/>
          </a:solidFill>
        </p:spPr>
        <p:txBody>
          <a:bodyPr lIns="216000" tIns="108000">
            <a:normAutofit/>
          </a:bodyPr>
          <a:lstStyle>
            <a:lvl1pPr marL="0" indent="0">
              <a:buNone/>
              <a:defRPr sz="2000" baseline="0"/>
            </a:lvl1pPr>
          </a:lstStyle>
          <a:p>
            <a:r>
              <a:rPr lang="de-CH" dirty="0"/>
              <a:t>Bild über das Bild-Icon einfügen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C0D1-0538-48F9-A203-D24D6AE17109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2"/>
          </p:nvPr>
        </p:nvSpPr>
        <p:spPr>
          <a:xfrm>
            <a:off x="806450" y="1449388"/>
            <a:ext cx="6337300" cy="47513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19B420C7-7824-4382-99B3-E842F4995A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6449" y="334039"/>
            <a:ext cx="6337301" cy="28667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Thema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1" y="692150"/>
            <a:ext cx="6337300" cy="684213"/>
          </a:xfrm>
        </p:spPr>
        <p:txBody>
          <a:bodyPr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2903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platzhalter 1"/>
          <p:cNvSpPr>
            <a:spLocks noGrp="1"/>
          </p:cNvSpPr>
          <p:nvPr>
            <p:ph type="title"/>
          </p:nvPr>
        </p:nvSpPr>
        <p:spPr>
          <a:xfrm>
            <a:off x="806450" y="692150"/>
            <a:ext cx="11053763" cy="68421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de-DE" dirty="0"/>
              <a:t>Titel Inhaltsfolie einzeilig</a:t>
            </a:r>
            <a:endParaRPr lang="de-CH" dirty="0"/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DCCF8EB6-970F-4B91-8E46-5B6411EAA2E4}"/>
              </a:ext>
            </a:extLst>
          </p:cNvPr>
          <p:cNvCxnSpPr>
            <a:cxnSpLocks/>
          </p:cNvCxnSpPr>
          <p:nvPr/>
        </p:nvCxnSpPr>
        <p:spPr>
          <a:xfrm>
            <a:off x="802958" y="6454845"/>
            <a:ext cx="5875" cy="40315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Datumsplatzhalter 2">
            <a:extLst>
              <a:ext uri="{FF2B5EF4-FFF2-40B4-BE49-F238E27FC236}">
                <a16:creationId xmlns:a16="http://schemas.microsoft.com/office/drawing/2014/main" id="{DD859570-9479-4CD6-9E5E-B8BCB591E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94464" y="6453187"/>
            <a:ext cx="3376650" cy="17938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/>
            </a:lvl1pPr>
          </a:lstStyle>
          <a:p>
            <a:fld id="{485C870E-3342-4BB8-A953-67C3E31BFAB8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52" name="Fußzeilenplatzhalter 3">
            <a:extLst>
              <a:ext uri="{FF2B5EF4-FFF2-40B4-BE49-F238E27FC236}">
                <a16:creationId xmlns:a16="http://schemas.microsoft.com/office/drawing/2014/main" id="{2A1BCD4E-392B-40D0-9259-9419E76355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6450" y="6454845"/>
            <a:ext cx="5364163" cy="332663"/>
          </a:xfrm>
          <a:prstGeom prst="rect">
            <a:avLst/>
          </a:prstGeom>
        </p:spPr>
        <p:txBody>
          <a:bodyPr lIns="108000" tIns="0" rIns="0" bIns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3" name="Foliennummernplatzhalter 4">
            <a:extLst>
              <a:ext uri="{FF2B5EF4-FFF2-40B4-BE49-F238E27FC236}">
                <a16:creationId xmlns:a16="http://schemas.microsoft.com/office/drawing/2014/main" id="{F6E723C3-915C-402C-9570-E97A66A84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8996" y="6453187"/>
            <a:ext cx="537454" cy="179387"/>
          </a:xfrm>
          <a:prstGeom prst="rect">
            <a:avLst/>
          </a:prstGeom>
        </p:spPr>
        <p:txBody>
          <a:bodyPr lIns="0" tIns="0" rIns="10800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EAC321B-7500-4259-A00F-915439A35E1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8E42ADF-F5B2-43B8-AB96-1EFC272BC700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8468" y="6244316"/>
            <a:ext cx="1340225" cy="629524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802958" y="1449388"/>
            <a:ext cx="11057254" cy="47513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4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67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sldNum="0" hdr="0" ftr="0"/>
  <p:txStyles>
    <p:titleStyle>
      <a:lvl1pPr algn="l" defTabSz="609768" rtl="0" eaLnBrk="1" latinLnBrk="0" hangingPunct="1">
        <a:lnSpc>
          <a:spcPct val="120000"/>
        </a:lnSpc>
        <a:spcBef>
          <a:spcPct val="0"/>
        </a:spcBef>
        <a:buNone/>
        <a:defRPr sz="32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60976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60976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60976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SzPct val="9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60976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marR="0" indent="-252000" algn="l" defTabSz="609768" rtl="0" eaLnBrk="1" fontAlgn="auto" latinLnBrk="0" hangingPunct="1">
        <a:lnSpc>
          <a:spcPct val="110000"/>
        </a:lnSpc>
        <a:spcBef>
          <a:spcPts val="1200"/>
        </a:spcBef>
        <a:spcAft>
          <a:spcPts val="0"/>
        </a:spcAft>
        <a:buClrTx/>
        <a:buSzTx/>
        <a:buFont typeface="Symbol" panose="05050102010706020507" pitchFamily="18" charset="2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61118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Font typeface="Symbol" panose="05050102010706020507" pitchFamily="18" charset="2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609768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3257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025" indent="-304884" algn="l" defTabSz="609768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6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535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30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907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838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606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373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8141" algn="l" defTabSz="60976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508">
          <p15:clr>
            <a:srgbClr val="547EBF"/>
          </p15:clr>
        </p15:guide>
        <p15:guide id="7" pos="7471">
          <p15:clr>
            <a:srgbClr val="547EBF"/>
          </p15:clr>
        </p15:guide>
        <p15:guide id="8" orient="horz" pos="210">
          <p15:clr>
            <a:srgbClr val="547EBF"/>
          </p15:clr>
        </p15:guide>
        <p15:guide id="9" orient="horz" pos="4065">
          <p15:clr>
            <a:srgbClr val="C35EA4"/>
          </p15:clr>
        </p15:guide>
        <p15:guide id="10" orient="horz" pos="4156" userDrawn="1">
          <p15:clr>
            <a:srgbClr val="547EBF"/>
          </p15:clr>
        </p15:guide>
        <p15:guide id="12" orient="horz" pos="391">
          <p15:clr>
            <a:srgbClr val="C35EA4"/>
          </p15:clr>
        </p15:guide>
        <p15:guide id="13" orient="horz" pos="913">
          <p15:clr>
            <a:srgbClr val="C35EA4"/>
          </p15:clr>
        </p15:guide>
        <p15:guide id="14" orient="horz" pos="3906">
          <p15:clr>
            <a:srgbClr val="C35EA4"/>
          </p15:clr>
        </p15:guide>
        <p15:guide id="15" pos="3987">
          <p15:clr>
            <a:srgbClr val="9FCC3B"/>
          </p15:clr>
        </p15:guide>
        <p15:guide id="16" pos="4091">
          <p15:clr>
            <a:srgbClr val="C35EA4"/>
          </p15:clr>
        </p15:guide>
        <p15:guide id="17" pos="3887">
          <p15:clr>
            <a:srgbClr val="C35EA4"/>
          </p15:clr>
        </p15:guide>
        <p15:guide id="18" orient="horz" pos="867">
          <p15:clr>
            <a:srgbClr val="C35EA4"/>
          </p15:clr>
        </p15:guide>
        <p15:guide id="19" orient="horz" pos="436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vi.com/cweb/picker" TargetMode="External"/><Relationship Id="rId2" Type="http://schemas.openxmlformats.org/officeDocument/2006/relationships/hyperlink" Target="https://www.citavi.com/cweb/wai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ostgr.swisscovery.slsp.ch/discovery/search?vid=41SLSP_FHO:OST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1.citavi.com/sub/manual-citaviweb/de/index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viweb.citavi.com/" TargetMode="External"/><Relationship Id="rId2" Type="http://schemas.openxmlformats.org/officeDocument/2006/relationships/hyperlink" Target="http://www.citavi.com/ost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Citavi Web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Verwaltung / Bibliothek</a:t>
            </a:r>
          </a:p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Einführung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Martin Brossard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C848-DACF-4A10-9626-7F57634EA2FC}" type="datetime4">
              <a:rPr lang="de-CH" smtClean="0"/>
              <a:t>15. Dezember 2022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2240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72A96-BE95-492F-A236-5B5C13C4B17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E6A40F4-A376-4CFD-84BE-CCD961D70ABE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364AB9-AA0B-4DE6-9326-372C5ECB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Citavi Web: Projekte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C115657-7BF2-4D80-90CD-04B3076631E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1562362" y="947738"/>
            <a:ext cx="9541939" cy="5253037"/>
          </a:xfrm>
        </p:spPr>
      </p:pic>
    </p:spTree>
    <p:extLst>
      <p:ext uri="{BB962C8B-B14F-4D97-AF65-F5344CB8AC3E}">
        <p14:creationId xmlns:p14="http://schemas.microsoft.com/office/powerpoint/2010/main" val="3578519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98DC48-B9F8-4E1B-9078-23907F3A17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FA78308-B4C9-4E14-9006-ED0E37683D3F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341A49-BE2F-4206-A023-F28D2439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Projekte gemeinsam nutzen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E673F-714E-4061-9BF6-C3B1363F6C3E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Nach der Erstellung eines neuen Projekts, gibt es auf der rechten Seite die Möglichkeit das Projekt wieder zu löschen. 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Ausserdem kann das Projekt für andere Personen freigegeben werden.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Durch einen Klick auf den Projekttitel öffnet sich das Projekt.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86D04-C5D6-4F5F-8F51-13C5ED6CC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23" y="2700806"/>
            <a:ext cx="7826676" cy="359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8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Installation</a:t>
            </a:r>
            <a:endParaRPr lang="de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B0C1-31A9-47E0-89C6-DF735F7EB95A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Add-Ins und </a:t>
            </a:r>
            <a:r>
              <a:rPr lang="en-US" dirty="0" err="1"/>
              <a:t>Einstellungen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Martin Brossard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Verwaltung / Bibliothek</a:t>
            </a:r>
          </a:p>
        </p:txBody>
      </p:sp>
    </p:spTree>
    <p:extLst>
      <p:ext uri="{BB962C8B-B14F-4D97-AF65-F5344CB8AC3E}">
        <p14:creationId xmlns:p14="http://schemas.microsoft.com/office/powerpoint/2010/main" val="285233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9B2F5E-8D06-4783-B5D0-AFFE9BAF3C8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F5D18DB-1004-4A70-917B-23D273923B3F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1D1C9A2-8B84-4D8F-8E72-7C9875D86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Citavi Web: Add-ins und Einstellungen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A48DA4-131C-4749-99D0-6DAA95FA1C7D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noProof="0" dirty="0"/>
              <a:t>Der Bereich </a:t>
            </a:r>
            <a:r>
              <a:rPr lang="de-CH" i="1" noProof="0" dirty="0"/>
              <a:t>Add-Ins und Einstellungen </a:t>
            </a:r>
            <a:r>
              <a:rPr lang="de-CH" noProof="0" dirty="0"/>
              <a:t>erlaubt es uns, das Add-In für das Word und die Erweiterung für den Browser zu installieren.</a:t>
            </a:r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endParaRPr lang="de-CH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43CAA18-E649-42DF-A0B3-69E941B8F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2158599"/>
            <a:ext cx="11053762" cy="22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5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8BAACCB-39F1-4018-A490-8B351347650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F44A9C4-E33D-4BCA-8C57-072252D06BED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BF13FF7-27BF-4BF2-9900-B0ABD743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Add-Ins: Word Assistant und Citavi Picker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7FB8E3-1CEF-46EC-8E8C-5E4F2EF2E190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CH" noProof="0" dirty="0"/>
              <a:t>Die Anleitung für beide Erweiterungen finden sich über die betreffenden Links </a:t>
            </a:r>
            <a:r>
              <a:rPr lang="de-CH" i="1" noProof="0" dirty="0"/>
              <a:t>Mehr Erfahren</a:t>
            </a:r>
            <a:r>
              <a:rPr lang="de-CH" noProof="0" dirty="0"/>
              <a:t> auf Citavi Web.</a:t>
            </a:r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Ist der Citavi Picker noch nicht installiert, erscheint die Möglichkeit </a:t>
            </a:r>
            <a:r>
              <a:rPr lang="de-CH" i="1" dirty="0"/>
              <a:t>Citavi Picker installieren</a:t>
            </a:r>
            <a:r>
              <a:rPr lang="de-CH" dirty="0"/>
              <a:t>.</a:t>
            </a:r>
            <a:endParaRPr lang="de-CH" noProof="0" dirty="0"/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r>
              <a:rPr lang="de-CH" noProof="0" dirty="0"/>
              <a:t>Link: </a:t>
            </a:r>
            <a:r>
              <a:rPr lang="de-CH" noProof="0" dirty="0">
                <a:hlinkClick r:id="rId2"/>
              </a:rPr>
              <a:t>Word Assistant</a:t>
            </a:r>
            <a:endParaRPr lang="de-CH" noProof="0" dirty="0"/>
          </a:p>
          <a:p>
            <a:pPr marL="0" indent="0">
              <a:buNone/>
            </a:pPr>
            <a:r>
              <a:rPr lang="de-CH" noProof="0" dirty="0"/>
              <a:t>Link: </a:t>
            </a:r>
            <a:r>
              <a:rPr lang="de-CH" noProof="0" dirty="0">
                <a:hlinkClick r:id="rId3"/>
              </a:rPr>
              <a:t>Citavi Picker</a:t>
            </a:r>
            <a:endParaRPr lang="de-CH" noProof="0" dirty="0"/>
          </a:p>
          <a:p>
            <a:pPr marL="0" indent="0">
              <a:buNone/>
            </a:pPr>
            <a:endParaRPr lang="de-CH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1348C4-60FD-4BB8-B836-133EE79F54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49" y="1689388"/>
            <a:ext cx="10585450" cy="273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C22F4D0-2498-4BBE-8B30-E98715CDE69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6290A39-6FEC-49DB-81B5-674BCB5B76C1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AAA8C612-2996-4341-A1CA-A32BFA3C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Word Assistant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82474F-E130-4020-ACDA-961E31D1727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noProof="0" dirty="0"/>
              <a:t>Nach der korrekten Installation des Word </a:t>
            </a:r>
            <a:r>
              <a:rPr lang="de-CH" noProof="0" dirty="0" err="1"/>
              <a:t>Assistant</a:t>
            </a:r>
            <a:r>
              <a:rPr lang="de-CH" noProof="0" dirty="0"/>
              <a:t>, ist dessen Icon im Word unter dem Reiter </a:t>
            </a:r>
            <a:r>
              <a:rPr lang="de-CH" i="1" noProof="0" dirty="0"/>
              <a:t>Referenzen</a:t>
            </a:r>
            <a:r>
              <a:rPr lang="de-CH" noProof="0" dirty="0"/>
              <a:t> zu sehen.</a:t>
            </a:r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r>
              <a:rPr lang="de-CH" noProof="0" dirty="0"/>
              <a:t>Die Nutzung des Citavi Word </a:t>
            </a:r>
            <a:r>
              <a:rPr lang="de-CH" noProof="0" dirty="0" err="1"/>
              <a:t>Assistant</a:t>
            </a:r>
            <a:r>
              <a:rPr lang="de-CH" noProof="0" dirty="0"/>
              <a:t> ist mit einem Login verbunden.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r>
              <a:rPr lang="de-CH" noProof="0" dirty="0"/>
              <a:t>Hinweis: </a:t>
            </a:r>
            <a:r>
              <a:rPr lang="de-CH" i="1" noProof="0" dirty="0"/>
              <a:t>Das Add-In der lokalen Citavi-Installation wird im gleich benannten Reiter </a:t>
            </a:r>
            <a:r>
              <a:rPr lang="de-CH" i="1" u="sng" noProof="0" dirty="0"/>
              <a:t>Citavi</a:t>
            </a:r>
            <a:r>
              <a:rPr lang="de-CH" i="1" noProof="0" dirty="0"/>
              <a:t> angezeigt.</a:t>
            </a:r>
          </a:p>
          <a:p>
            <a:pPr marL="0" indent="0">
              <a:buNone/>
            </a:pPr>
            <a:endParaRPr lang="de-CH" noProof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87FD8B0-CE92-410C-A24C-CBC7F9E9F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1748225"/>
            <a:ext cx="11053762" cy="16807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3F185CF-28BD-481B-931F-3A6F9E66F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190" y="3681411"/>
            <a:ext cx="2163847" cy="15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52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91192A-370A-44DB-AE58-F33B70D4EFD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20F3049-47D3-422E-9712-78467B3E8F2E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A42827A-71CA-45CF-B32A-588D01DE2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Citavi Picker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716F58-E397-4240-B35A-B0338AAB4CE8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noProof="0"/>
              <a:t>Es ist möglich, dass der Citavi Picker im Browser nach der Installation deaktiviert ist. Die Einstellung kann in den Browsererweiterungen kontrolliert werden</a:t>
            </a:r>
            <a:r>
              <a:rPr lang="de-CH"/>
              <a:t>.</a:t>
            </a:r>
          </a:p>
          <a:p>
            <a:pPr marL="0" indent="0">
              <a:buNone/>
            </a:pPr>
            <a:r>
              <a:rPr lang="de-CH" noProof="0"/>
              <a:t>Beispiel Google Chrome: Einstellungen/Erweiterungen</a:t>
            </a:r>
          </a:p>
          <a:p>
            <a:pPr marL="0" indent="0">
              <a:buNone/>
            </a:pPr>
            <a:endParaRPr lang="de-CH" noProof="0"/>
          </a:p>
          <a:p>
            <a:pPr marL="0" indent="0">
              <a:buNone/>
            </a:pPr>
            <a:endParaRPr lang="de-CH" noProof="0"/>
          </a:p>
          <a:p>
            <a:pPr marL="0" indent="0">
              <a:buNone/>
            </a:pPr>
            <a:endParaRPr lang="de-CH" noProof="0"/>
          </a:p>
          <a:p>
            <a:pPr marL="0" indent="0">
              <a:buNone/>
            </a:pPr>
            <a:endParaRPr lang="de-CH" noProof="0"/>
          </a:p>
          <a:p>
            <a:pPr marL="0" indent="0">
              <a:buNone/>
            </a:pPr>
            <a:endParaRPr lang="de-CH" noProof="0"/>
          </a:p>
          <a:p>
            <a:pPr marL="0" indent="0">
              <a:buNone/>
            </a:pPr>
            <a:endParaRPr lang="de-CH" noProof="0"/>
          </a:p>
          <a:p>
            <a:pPr marL="0" indent="0">
              <a:buNone/>
            </a:pPr>
            <a:r>
              <a:rPr lang="de-CH" noProof="0"/>
              <a:t>Hinweis: </a:t>
            </a:r>
            <a:r>
              <a:rPr lang="de-CH" i="1" noProof="0"/>
              <a:t>Der Citavi Picker der lokalen Citavi-Version und Citavi Web ist identisch.</a:t>
            </a:r>
          </a:p>
          <a:p>
            <a:pPr marL="0" indent="0">
              <a:buNone/>
            </a:pPr>
            <a:endParaRPr lang="de-CH" noProof="0"/>
          </a:p>
          <a:p>
            <a:pPr marL="0" indent="0">
              <a:buNone/>
            </a:pPr>
            <a:endParaRPr lang="de-CH" noProof="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5A97813-0FA7-441B-B651-45A15494C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50" y="2292698"/>
            <a:ext cx="3933333" cy="1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7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Projektverwaltung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A8BB-214D-401A-80C7-51D6A9DFA320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Navigation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Martin Brossard</a:t>
            </a:r>
            <a:endParaRPr lang="de-CH" dirty="0"/>
          </a:p>
          <a:p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Verwaltung / Bibliothek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6504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BF9000-975D-4A7E-B543-0814EBEFDC9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4E5F82-D554-403E-A20D-E2656953EDED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846CAF-B74A-4099-934C-44670D6A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Projektbereich: Titel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C5EB45EA-64A3-4C78-8BB4-5A8A24CEADD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1571372" y="947738"/>
            <a:ext cx="9523919" cy="5253037"/>
          </a:xfrm>
        </p:spPr>
      </p:pic>
    </p:spTree>
    <p:extLst>
      <p:ext uri="{BB962C8B-B14F-4D97-AF65-F5344CB8AC3E}">
        <p14:creationId xmlns:p14="http://schemas.microsoft.com/office/powerpoint/2010/main" val="12954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69B65-40C7-4F56-B923-6F3CAE63250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4E5F82-D554-403E-A20D-E2656953EDED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8A3928-5006-4282-8B91-75BC34F7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Hinzufügen von Zitaten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313023E-905B-4272-8F60-AF32F5B717D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1562362" y="947738"/>
            <a:ext cx="9541939" cy="5253037"/>
          </a:xfrm>
        </p:spPr>
      </p:pic>
    </p:spTree>
    <p:extLst>
      <p:ext uri="{BB962C8B-B14F-4D97-AF65-F5344CB8AC3E}">
        <p14:creationId xmlns:p14="http://schemas.microsoft.com/office/powerpoint/2010/main" val="365691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5666D0F-8200-40A2-A8D0-51DB50A9CE41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Bestandteile von Citavi Web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Citavi Web besteht aus drei Bestandteilen</a:t>
            </a:r>
          </a:p>
          <a:p>
            <a:pPr marL="0" indent="0">
              <a:buNone/>
            </a:pPr>
            <a:endParaRPr lang="de-CH" dirty="0"/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Citavi Web Oberfläche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Citavi Picker</a:t>
            </a:r>
          </a:p>
          <a:p>
            <a:pPr marL="457200" indent="-457200">
              <a:buFont typeface="+mj-lt"/>
              <a:buAutoNum type="arabicPeriod"/>
            </a:pPr>
            <a:r>
              <a:rPr lang="de-CH" noProof="0" dirty="0"/>
              <a:t>Citavi Word As</a:t>
            </a:r>
            <a:r>
              <a:rPr lang="de-CH" dirty="0" err="1"/>
              <a:t>sistant</a:t>
            </a:r>
            <a:endParaRPr lang="de-CH" noProof="0" dirty="0"/>
          </a:p>
          <a:p>
            <a:pPr marL="0" indent="0">
              <a:buNone/>
            </a:pP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672520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82A48-9706-4B79-9A1F-76ABD895299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4E5F82-D554-403E-A20D-E2656953EDED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6E0D1C-876C-4C7D-A1B9-3E8C6E8F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Kategorien anlegen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05F38D7-7245-489B-B6AC-1B8CB867D2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1661746" y="947738"/>
            <a:ext cx="8973491" cy="5253037"/>
          </a:xfrm>
        </p:spPr>
      </p:pic>
    </p:spTree>
    <p:extLst>
      <p:ext uri="{BB962C8B-B14F-4D97-AF65-F5344CB8AC3E}">
        <p14:creationId xmlns:p14="http://schemas.microsoft.com/office/powerpoint/2010/main" val="3434399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68E4B09-56B8-4B1C-BA67-10F4D00E4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4E5F82-D554-403E-A20D-E2656953EDED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5ABE358-628C-40EC-927F-2994048A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Kategorien</a:t>
            </a:r>
            <a:r>
              <a:rPr lang="en-US" dirty="0"/>
              <a:t> </a:t>
            </a:r>
            <a:r>
              <a:rPr lang="en-US" dirty="0" err="1"/>
              <a:t>zuweisen</a:t>
            </a:r>
            <a:endParaRPr lang="de-C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7D52AF-C461-4BE9-AFFD-5D29644F086E}"/>
              </a:ext>
            </a:extLst>
          </p:cNvPr>
          <p:cNvPicPr>
            <a:picLocks noGrp="1" noChangeAspect="1" noChangeArrowheads="1"/>
          </p:cNvPicPr>
          <p:nvPr>
            <p:ph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69" y="947738"/>
            <a:ext cx="8991924" cy="525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61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189C5C0-893D-4C0A-958C-F652FA8415A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20E2829-CEC3-4349-803B-EB9BB45A5675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C0564FE-CC40-454C-98FB-FB063FBE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noProof="0" dirty="0"/>
              <a:t>Projektbereiche: Texte – Wissen – Aufgaben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C80DD25-CDC7-480C-9BBD-4CBA387609C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Die drei Projektbereiche Texte, Wissen und Aufgaben erlauben die einfachere Verwaltung von Prozessen auf einer grösseren Oberfläche. Zurzeit finden sich jedoch alle Verwaltungsmöglichkeiten auch im ersten Projektbereich Texte.</a:t>
            </a:r>
          </a:p>
          <a:p>
            <a:pPr marL="0" indent="0">
              <a:buNone/>
            </a:pPr>
            <a:r>
              <a:rPr lang="de-CH" b="1" dirty="0"/>
              <a:t>Texte</a:t>
            </a:r>
            <a:r>
              <a:rPr lang="de-CH" dirty="0"/>
              <a:t>:</a:t>
            </a:r>
            <a:r>
              <a:rPr lang="de-CH" b="1" dirty="0"/>
              <a:t> </a:t>
            </a:r>
            <a:r>
              <a:rPr lang="de-CH" dirty="0"/>
              <a:t>Erlaubt es externe Texte zu verwalten, wie zum Beispiel PDFs.</a:t>
            </a:r>
          </a:p>
          <a:p>
            <a:pPr marL="0" indent="0">
              <a:buNone/>
            </a:pPr>
            <a:r>
              <a:rPr lang="de-CH" b="1" noProof="0" dirty="0"/>
              <a:t>Wissen</a:t>
            </a:r>
            <a:r>
              <a:rPr lang="de-CH" noProof="0" dirty="0"/>
              <a:t>:</a:t>
            </a:r>
            <a:r>
              <a:rPr lang="de-CH" b="1" noProof="0" dirty="0"/>
              <a:t> </a:t>
            </a:r>
            <a:r>
              <a:rPr lang="de-CH" dirty="0"/>
              <a:t>Beim Wissensbereich steht die Kategorienverwaltung im Vordergrund.</a:t>
            </a:r>
          </a:p>
          <a:p>
            <a:pPr marL="0" indent="0">
              <a:buNone/>
            </a:pPr>
            <a:r>
              <a:rPr lang="de-CH" b="1" dirty="0"/>
              <a:t>Aufgaben</a:t>
            </a:r>
            <a:r>
              <a:rPr lang="de-CH" dirty="0"/>
              <a:t>: Aufgaben können mit einem Titel verbunden werden.</a:t>
            </a:r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198084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Citavi Picker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A8BB-214D-401A-80C7-51D6A9DFA320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Add-In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Martin Brossard</a:t>
            </a:r>
            <a:endParaRPr lang="de-CH" dirty="0"/>
          </a:p>
          <a:p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Verwaltung / Bibliothek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21059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55470B-C739-4520-8084-D6092FBA162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A9D44EC-BF97-457B-8D06-14503A3412DD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3E944AC-AF57-4CB5-B1B1-45A19D24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Citavi Picker Zeichen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8C0AE58-4C6B-4FB5-8B48-F6A9E12ED182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Wenn der Citavi Picker im Browser installiert ist, erscheint das Zeichen des Citavi Pickers bei ISBN oder DOIs.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Mit einem Klick auf das Zeichen übermittelt der Picker die Titelinformationen an das Citavi-Projekt. Beim ersten Aufruf wird das Citavi Web und dazugehörige Projekt ausgewählt (siehe </a:t>
            </a:r>
            <a:r>
              <a:rPr lang="de-CH" dirty="0">
                <a:hlinkClick r:id="rId2" action="ppaction://hlinksldjump"/>
              </a:rPr>
              <a:t>nächste Folie</a:t>
            </a:r>
            <a:r>
              <a:rPr lang="de-CH" dirty="0"/>
              <a:t>)</a:t>
            </a:r>
          </a:p>
          <a:p>
            <a:pPr marL="0" indent="0">
              <a:buNone/>
            </a:pPr>
            <a:r>
              <a:rPr lang="de-CH" dirty="0"/>
              <a:t>Auch Dokumente und Webseiten ohne eindeutige Identifikatoren können dem Citavi-Projekt zugeordnet werden.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Rechtsklick auf eine freie Stelle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Citavi Picker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Webseite als Titel aufnehmen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0E17D1-512E-48F1-A920-1184E7BF5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6" y="1535723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56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FED29-F08D-47DA-8CC7-1545641456E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4E5F82-D554-403E-A20D-E2656953EDED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F3FA1E-42A2-44BF-958B-C978E972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Citavi Picker (Startet nicht automatisch)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02975-6177-4BF7-98EE-5705B68BFDA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 err="1"/>
              <a:t>swisscovery</a:t>
            </a:r>
            <a:r>
              <a:rPr lang="de-CH" dirty="0"/>
              <a:t> OST aufrufen: </a:t>
            </a:r>
            <a:r>
              <a:rPr lang="de-CH" sz="1600" dirty="0">
                <a:hlinkClick r:id="rId2"/>
              </a:rPr>
              <a:t>https://ostgr.swisscovery.slsp.ch/discovery/search?vid=41SLSP_FHO:OST</a:t>
            </a:r>
            <a:endParaRPr lang="de-CH" sz="1600" dirty="0"/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Citavi Picker oben rechts im Browser anklicken und Citavi Web sowie das betreffende Projekt verbinden.</a:t>
            </a:r>
          </a:p>
          <a:p>
            <a:pPr marL="0" indent="0">
              <a:buNone/>
            </a:pPr>
            <a:endParaRPr lang="de-CH" dirty="0"/>
          </a:p>
          <a:p>
            <a:pPr marL="457200" indent="-457200">
              <a:buFont typeface="+mj-lt"/>
              <a:buAutoNum type="arabicPeriod"/>
            </a:pPr>
            <a:endParaRPr lang="de-CH" dirty="0"/>
          </a:p>
          <a:p>
            <a:pPr marL="457200" indent="-457200">
              <a:buFont typeface="+mj-lt"/>
              <a:buAutoNum type="arabicPeriod"/>
            </a:pPr>
            <a:endParaRPr lang="de-CH" dirty="0"/>
          </a:p>
          <a:p>
            <a:pPr marL="457200" indent="-457200">
              <a:buFont typeface="+mj-lt"/>
              <a:buAutoNum type="arabicPeriod"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C8CFDE8-D7B6-4055-A246-9170F0E54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7"/>
          <a:stretch/>
        </p:blipFill>
        <p:spPr bwMode="auto">
          <a:xfrm>
            <a:off x="1298306" y="2084522"/>
            <a:ext cx="9767483" cy="404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023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Word </a:t>
            </a:r>
            <a:r>
              <a:rPr lang="de-CH" dirty="0" err="1"/>
              <a:t>Assistant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A8BB-214D-401A-80C7-51D6A9DFA320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Add-In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Martin Brossard</a:t>
            </a:r>
            <a:endParaRPr lang="de-CH" dirty="0"/>
          </a:p>
          <a:p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Verwaltung / Bibliothek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59929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3041D4B-766C-4A12-8CE3-116FBBA9654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A48966E-290F-4FE7-AA2D-7D48EA700E0A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9B9130E-5CA2-4319-AD47-7CD57103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Assistant: </a:t>
            </a:r>
            <a:r>
              <a:rPr lang="en-US" dirty="0" err="1"/>
              <a:t>Zitationsstil</a:t>
            </a:r>
            <a:endParaRPr lang="de-CH" dirty="0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C06EF9C6-A638-4708-8DE2-FE5667D07193}"/>
              </a:ext>
            </a:extLst>
          </p:cNvPr>
          <p:cNvPicPr>
            <a:picLocks noGrp="1" noChangeAspect="1" noChangeArrowheads="1"/>
          </p:cNvPicPr>
          <p:nvPr>
            <p:ph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110" y="949301"/>
            <a:ext cx="9290583" cy="517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31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FED29-F08D-47DA-8CC7-1545641456E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4E5F82-D554-403E-A20D-E2656953EDED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F3FA1E-42A2-44BF-958B-C978E972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Word </a:t>
            </a:r>
            <a:r>
              <a:rPr lang="de-CH" dirty="0" err="1"/>
              <a:t>Assistant</a:t>
            </a:r>
            <a:r>
              <a:rPr lang="de-CH" dirty="0"/>
              <a:t>: Referenz und Literaturverzeichnis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02975-6177-4BF7-98EE-5705B68BFDA1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Auswahl der Stelle im Text.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Doppelklick auf den Titel oder auf ein Zitat im Bereich Wissen.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Die </a:t>
            </a:r>
            <a:r>
              <a:rPr lang="de-CH" i="1" dirty="0"/>
              <a:t>Referenz zum Titel und das Literaturverzeichnis </a:t>
            </a:r>
            <a:r>
              <a:rPr lang="de-CH" dirty="0"/>
              <a:t>oder das </a:t>
            </a:r>
            <a:r>
              <a:rPr lang="de-CH" i="1" dirty="0"/>
              <a:t>Zitat und das Literaturverzeichnis</a:t>
            </a:r>
            <a:r>
              <a:rPr lang="de-CH" dirty="0"/>
              <a:t> werden eingefügt.</a:t>
            </a:r>
          </a:p>
          <a:p>
            <a:pPr marL="457200" indent="-457200">
              <a:buFont typeface="+mj-lt"/>
              <a:buAutoNum type="arabicPeriod"/>
            </a:pPr>
            <a:endParaRPr lang="de-CH" dirty="0"/>
          </a:p>
          <a:p>
            <a:pPr marL="457200" indent="-457200">
              <a:buFont typeface="+mj-lt"/>
              <a:buAutoNum type="arabicPeriod"/>
            </a:pPr>
            <a:endParaRPr lang="de-CH" dirty="0"/>
          </a:p>
          <a:p>
            <a:pPr marL="457200" indent="-457200">
              <a:buFont typeface="+mj-lt"/>
              <a:buAutoNum type="arabicPeriod"/>
            </a:pPr>
            <a:endParaRPr lang="de-CH" dirty="0"/>
          </a:p>
          <a:p>
            <a:pPr marL="457200" indent="-457200">
              <a:buFont typeface="+mj-lt"/>
              <a:buAutoNum type="arabicPeriod"/>
            </a:pPr>
            <a:endParaRPr lang="de-CH" dirty="0"/>
          </a:p>
          <a:p>
            <a:pPr marL="457200" indent="-457200">
              <a:buFont typeface="+mj-lt"/>
              <a:buAutoNum type="arabicPeriod"/>
            </a:pP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F3393BC-65D0-43E4-9F5B-315002DE5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277" y="2658803"/>
            <a:ext cx="3439306" cy="318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15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7DB7DBD-7E55-47EC-9D63-04CC4F45576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CB18667-1564-452A-9C54-671EE751B416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AF87AD4-6F52-456E-A615-0FBFAEA3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de-CH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498D29F-19E6-4D96-B5F6-F621AB59D6C5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de-CH" sz="3200" noProof="0" dirty="0">
                <a:hlinkClick r:id="rId2"/>
              </a:rPr>
              <a:t>https://www1.citavi.com/sub/manual-citaviweb/de/index.html</a:t>
            </a:r>
            <a:endParaRPr lang="de-CH" sz="3200" noProof="0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B03F941-A1FD-4935-AEEB-B45C739F09A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6449" y="334039"/>
            <a:ext cx="11053764" cy="286673"/>
          </a:xfrm>
        </p:spPr>
        <p:txBody>
          <a:bodyPr>
            <a:normAutofit fontScale="92500" lnSpcReduction="20000"/>
          </a:bodyPr>
          <a:lstStyle/>
          <a:p>
            <a:endParaRPr lang="de-CH" dirty="0"/>
          </a:p>
        </p:txBody>
      </p:sp>
      <p:pic>
        <p:nvPicPr>
          <p:cNvPr id="2050" name="Picture 2">
            <a:hlinkClick r:id="rId2"/>
            <a:extLst>
              <a:ext uri="{FF2B5EF4-FFF2-40B4-BE49-F238E27FC236}">
                <a16:creationId xmlns:a16="http://schemas.microsoft.com/office/drawing/2014/main" id="{A967CC64-2CAB-4CFD-9DC2-336A7B023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63" y="2168996"/>
            <a:ext cx="3831336" cy="6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34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noProof="0" dirty="0"/>
              <a:t>Citavi Lizenz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39D6F-AFF1-4AA4-9063-4536F7F5DAB4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Aktivierung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Martin Brossard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Verwaltung / Bibliothek</a:t>
            </a:r>
          </a:p>
        </p:txBody>
      </p:sp>
    </p:spTree>
    <p:extLst>
      <p:ext uri="{BB962C8B-B14F-4D97-AF65-F5344CB8AC3E}">
        <p14:creationId xmlns:p14="http://schemas.microsoft.com/office/powerpoint/2010/main" val="4199897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5666D0F-8200-40A2-A8D0-51DB50A9CE41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Aktivierung der Citavi Lizenz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2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noProof="0" dirty="0"/>
              <a:t>Damit Citavi Web vollumfänglich funktioniert, ist es notwendig, die Hochschullizenz korrekt zu aktivieren.</a:t>
            </a:r>
          </a:p>
          <a:p>
            <a:pPr marL="0" indent="0">
              <a:buNone/>
            </a:pPr>
            <a:endParaRPr lang="de-CH" noProof="0" dirty="0"/>
          </a:p>
          <a:p>
            <a:r>
              <a:rPr lang="de-CH" dirty="0"/>
              <a:t>Lizenzaktivierung: </a:t>
            </a:r>
            <a:r>
              <a:rPr lang="de-CH" dirty="0">
                <a:hlinkClick r:id="rId2"/>
              </a:rPr>
              <a:t>http://www.citavi.com/ost</a:t>
            </a:r>
            <a:endParaRPr lang="de-CH" dirty="0"/>
          </a:p>
          <a:p>
            <a:pPr marL="0" indent="0">
              <a:buNone/>
            </a:pPr>
            <a:r>
              <a:rPr lang="de-CH" dirty="0"/>
              <a:t>oder</a:t>
            </a:r>
          </a:p>
          <a:p>
            <a:r>
              <a:rPr lang="de-CH" dirty="0"/>
              <a:t>Lizenzaktivierung über die </a:t>
            </a:r>
            <a:r>
              <a:rPr lang="de-CH" dirty="0" err="1"/>
              <a:t>Googlesuche</a:t>
            </a:r>
            <a:r>
              <a:rPr lang="de-CH" dirty="0"/>
              <a:t> </a:t>
            </a:r>
            <a:r>
              <a:rPr lang="de-CH" dirty="0">
                <a:sym typeface="Wingdings" panose="05000000000000000000" pitchFamily="2" charset="2"/>
              </a:rPr>
              <a:t> </a:t>
            </a:r>
            <a:r>
              <a:rPr lang="de-CH" dirty="0" err="1">
                <a:sym typeface="Wingdings" panose="05000000000000000000" pitchFamily="2" charset="2"/>
              </a:rPr>
              <a:t>citavi</a:t>
            </a:r>
            <a:r>
              <a:rPr lang="de-CH" dirty="0">
                <a:sym typeface="Wingdings" panose="05000000000000000000" pitchFamily="2" charset="2"/>
              </a:rPr>
              <a:t> web</a:t>
            </a:r>
            <a:endParaRPr lang="de-CH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de-CH" dirty="0"/>
              <a:t>Nach der ersten Registration findet das Login über </a:t>
            </a:r>
            <a:r>
              <a:rPr lang="de-CH" noProof="0" dirty="0">
                <a:hlinkClick r:id="rId3"/>
              </a:rPr>
              <a:t>https://citaviweb.citavi.com/</a:t>
            </a:r>
            <a:r>
              <a:rPr lang="de-CH" noProof="0" dirty="0"/>
              <a:t> statt.</a:t>
            </a:r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endParaRPr lang="de-CH" noProof="0" dirty="0"/>
          </a:p>
          <a:p>
            <a:pPr marL="0" indent="0">
              <a:buNone/>
            </a:pP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74984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0310E4-ECF7-4E22-A731-81204C5528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4E5F82-D554-403E-A20D-E2656953EDED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7A109A-CF28-43FB-86A0-D7718866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Lizenzaktivierung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Google / </a:t>
            </a:r>
            <a:r>
              <a:rPr lang="en-US" dirty="0" err="1"/>
              <a:t>citavi</a:t>
            </a:r>
            <a:r>
              <a:rPr lang="en-US" dirty="0"/>
              <a:t> web</a:t>
            </a:r>
            <a:endParaRPr lang="de-CH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C641410-53E0-4C34-9615-FA50C7C29141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806450" y="959041"/>
            <a:ext cx="11053763" cy="5230431"/>
          </a:xfrm>
        </p:spPr>
      </p:pic>
    </p:spTree>
    <p:extLst>
      <p:ext uri="{BB962C8B-B14F-4D97-AF65-F5344CB8AC3E}">
        <p14:creationId xmlns:p14="http://schemas.microsoft.com/office/powerpoint/2010/main" val="118210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515BB30-0D06-4822-B888-D7D0C6218D3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4E5F82-D554-403E-A20D-E2656953EDED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54B4EB6-1CF9-4BDF-BF37-7221D02E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Lizenzbestätigung</a:t>
            </a:r>
            <a:endParaRPr lang="de-CH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95D83C5-5457-4515-9172-797243228D5C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1317544" y="947738"/>
            <a:ext cx="10031575" cy="5253037"/>
          </a:xfrm>
        </p:spPr>
      </p:pic>
    </p:spTree>
    <p:extLst>
      <p:ext uri="{BB962C8B-B14F-4D97-AF65-F5344CB8AC3E}">
        <p14:creationId xmlns:p14="http://schemas.microsoft.com/office/powerpoint/2010/main" val="671761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9E2347-FA32-4ECC-857B-2365D51B2D1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24E5F82-D554-403E-A20D-E2656953EDED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8C3893-2DC6-44E4-B9D5-326C25A4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Lizenzbestätigung OST Mail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0521E988-EEED-4842-A380-4AFA2313FBB4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/>
          <a:stretch>
            <a:fillRect/>
          </a:stretch>
        </p:blipFill>
        <p:spPr>
          <a:xfrm>
            <a:off x="2715919" y="947738"/>
            <a:ext cx="7234825" cy="5253037"/>
          </a:xfrm>
        </p:spPr>
      </p:pic>
    </p:spTree>
    <p:extLst>
      <p:ext uri="{BB962C8B-B14F-4D97-AF65-F5344CB8AC3E}">
        <p14:creationId xmlns:p14="http://schemas.microsoft.com/office/powerpoint/2010/main" val="112353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18C71E-A83F-4106-894A-553337CAD30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945E9D-A490-4940-BF6C-5F2ED4EB0A90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0ED9F1-E012-4BC3-A554-136DD1B5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Erfolgreiche Aktivierung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57EAC-53F4-4E30-B1D0-51C94FC5340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Bei einer erfolgreichen Aktivierung erscheint unten links der Button </a:t>
            </a:r>
            <a:r>
              <a:rPr lang="de-CH" i="1" dirty="0"/>
              <a:t>Neues Projekt anlegen.</a:t>
            </a:r>
          </a:p>
          <a:p>
            <a:pPr marL="0" indent="0">
              <a:buNone/>
            </a:pPr>
            <a:endParaRPr lang="de-CH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E78EE4-17DF-40B8-859C-7F62D0B41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49" y="1275549"/>
            <a:ext cx="9710127" cy="516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9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noProof="0" dirty="0"/>
              <a:t>Grundlagen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B4CF-A366-4B33-B194-62767E81A318}" type="datetime4">
              <a:rPr lang="de-CH" smtClean="0"/>
              <a:t>15. Dezember 2022</a:t>
            </a:fld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Projekte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Martin Brossard</a:t>
            </a:r>
            <a:endParaRPr lang="de-CH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Verwaltung / Bibliothek</a:t>
            </a:r>
          </a:p>
        </p:txBody>
      </p:sp>
    </p:spTree>
    <p:extLst>
      <p:ext uri="{BB962C8B-B14F-4D97-AF65-F5344CB8AC3E}">
        <p14:creationId xmlns:p14="http://schemas.microsoft.com/office/powerpoint/2010/main" val="658370064"/>
      </p:ext>
    </p:extLst>
  </p:cSld>
  <p:clrMapOvr>
    <a:masterClrMapping/>
  </p:clrMapOvr>
</p:sld>
</file>

<file path=ppt/theme/theme1.xml><?xml version="1.0" encoding="utf-8"?>
<a:theme xmlns:a="http://schemas.openxmlformats.org/drawingml/2006/main" name="OST-Vorlage">
  <a:themeElements>
    <a:clrScheme name="Benutzerdefiniert 19">
      <a:dk1>
        <a:srgbClr val="191919"/>
      </a:dk1>
      <a:lt1>
        <a:srgbClr val="FFFFFF"/>
      </a:lt1>
      <a:dk2>
        <a:srgbClr val="8C195F"/>
      </a:dk2>
      <a:lt2>
        <a:srgbClr val="C6C6C6"/>
      </a:lt2>
      <a:accent1>
        <a:srgbClr val="6B3881"/>
      </a:accent1>
      <a:accent2>
        <a:srgbClr val="D0A9D0"/>
      </a:accent2>
      <a:accent3>
        <a:srgbClr val="007E6B"/>
      </a:accent3>
      <a:accent4>
        <a:srgbClr val="A7D5C2"/>
      </a:accent4>
      <a:accent5>
        <a:srgbClr val="C32E15"/>
      </a:accent5>
      <a:accent6>
        <a:srgbClr val="F39A8B"/>
      </a:accent6>
      <a:hlink>
        <a:srgbClr val="D72864"/>
      </a:hlink>
      <a:folHlink>
        <a:srgbClr val="8C19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chemeClr val="accent1"/>
          </a:solidFill>
        </a:ln>
        <a:effectLst/>
      </a:spPr>
      <a:bodyPr rot="0" spcFirstLastPara="0" vertOverflow="overflow" horzOverflow="overflow" vert="horz" wrap="square" lIns="108000" tIns="36000" rIns="108000" bIns="3600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lnSpc>
            <a:spcPct val="110000"/>
          </a:lnSpc>
          <a:spcAft>
            <a:spcPts val="600"/>
          </a:spcAft>
          <a:defRPr dirty="0" smtClean="0"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>
        <a:ln w="25400">
          <a:miter lim="800000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 w="28575">
          <a:noFill/>
          <a:miter lim="800000"/>
        </a:ln>
      </a:spPr>
      <a:bodyPr wrap="square" lIns="108000" tIns="36000" rIns="108000" bIns="72000" rtlCol="0">
        <a:spAutoFit/>
      </a:bodyPr>
      <a:lstStyle>
        <a:defPPr>
          <a:spcAft>
            <a:spcPts val="600"/>
          </a:spcAft>
          <a:buClr>
            <a:schemeClr val="tx2"/>
          </a:buClr>
          <a:defRPr sz="1800" dirty="0" smtClean="0">
            <a:ea typeface="Roboto Medium" panose="02000000000000000000" pitchFamily="2" charset="0"/>
          </a:defRPr>
        </a:defPPr>
      </a:lstStyle>
    </a:txDef>
  </a:objectDefaults>
  <a:extraClrSchemeLst>
    <a:extraClrScheme>
      <a:clrScheme name="OST - Farben">
        <a:dk1>
          <a:srgbClr val="191919"/>
        </a:dk1>
        <a:lt1>
          <a:srgbClr val="FFFFFF"/>
        </a:lt1>
        <a:dk2>
          <a:srgbClr val="8C195F"/>
        </a:dk2>
        <a:lt2>
          <a:srgbClr val="D72864"/>
        </a:lt2>
        <a:accent1>
          <a:srgbClr val="56276D"/>
        </a:accent1>
        <a:accent2>
          <a:srgbClr val="C397C4"/>
        </a:accent2>
        <a:accent3>
          <a:srgbClr val="146C58"/>
        </a:accent3>
        <a:accent4>
          <a:srgbClr val="99CCB5"/>
        </a:accent4>
        <a:accent5>
          <a:srgbClr val="B21D19"/>
        </a:accent5>
        <a:accent6>
          <a:srgbClr val="EC867B"/>
        </a:accent6>
        <a:hlink>
          <a:srgbClr val="191919"/>
        </a:hlink>
        <a:folHlink>
          <a:srgbClr val="1919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OST Violett">
      <a:srgbClr val="9560A4"/>
    </a:custClr>
    <a:custClr name="OST Grün">
      <a:srgbClr val="1DAF8E"/>
    </a:custClr>
    <a:custClr name="OST Rot">
      <a:srgbClr val="E84E0F"/>
    </a:custClr>
    <a:custClr name="OST Blau">
      <a:srgbClr val="0086CD"/>
    </a:custClr>
    <a:custClr name="OST Orange">
      <a:srgbClr val="FBBA00"/>
    </a:custClr>
    <a:custClr name="Weiss">
      <a:srgbClr val="FFFFFF"/>
    </a:custClr>
    <a:custClr name="Weiss">
      <a:srgbClr val="FFFFFF"/>
    </a:custClr>
    <a:custClr name="OST Schwarz">
      <a:srgbClr val="191919"/>
    </a:custClr>
    <a:custClr name="OST Brombeer">
      <a:srgbClr val="8C195F"/>
    </a:custClr>
    <a:custClr name="OST Himbeer">
      <a:srgbClr val="D72864"/>
    </a:custClr>
    <a:custClr name="OST Dunkelviolett">
      <a:srgbClr val="6B3881"/>
    </a:custClr>
    <a:custClr name="OST Dunkelgrün">
      <a:srgbClr val="007E6B"/>
    </a:custClr>
    <a:custClr name="OST Dunkelrot">
      <a:srgbClr val="C32E15"/>
    </a:custClr>
    <a:custClr name="OST Dunkelblau">
      <a:srgbClr val="0073B0"/>
    </a:custClr>
    <a:custClr name="OST Dunkelorange">
      <a:srgbClr val="D18F00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OST Hellviolett">
      <a:srgbClr val="D0A9D0"/>
    </a:custClr>
    <a:custClr name="OST Hellgrün">
      <a:srgbClr val="A7D5C2"/>
    </a:custClr>
    <a:custClr name="OST Hellrot">
      <a:srgbClr val="F39A8B"/>
    </a:custClr>
    <a:custClr name="OST Hellblau">
      <a:srgbClr val="5FBFED"/>
    </a:custClr>
    <a:custClr name="OST Hellorange">
      <a:srgbClr val="FDD6A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  <a:custClr name="Weiss">
      <a:srgbClr val="FFFFFF"/>
    </a:custClr>
  </a:custClrLst>
  <a:extLst>
    <a:ext uri="{05A4C25C-085E-4340-85A3-A5531E510DB2}">
      <thm15:themeFamily xmlns:thm15="http://schemas.microsoft.com/office/thememl/2012/main" name="OST_Vorlage_DE_16zu9.potx" id="{03CAA6A4-4F7C-4B54-A13E-70427D41AC30}" vid="{42E3ECE4-3C4E-4AA3-9DC7-6E4A52FA72C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ST - Fonts">
      <a:majorFont>
        <a:latin typeface="Zilla Slab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02C9BA7D31A54D8D49C57462F6F49F" ma:contentTypeVersion="4" ma:contentTypeDescription="Ein neues Dokument erstellen." ma:contentTypeScope="" ma:versionID="91532d801758fd9fd35dbd571cc2e68d">
  <xsd:schema xmlns:xsd="http://www.w3.org/2001/XMLSchema" xmlns:xs="http://www.w3.org/2001/XMLSchema" xmlns:p="http://schemas.microsoft.com/office/2006/metadata/properties" xmlns:ns2="836fdef4-d323-4728-b9c8-db1b2ba3eb44" xmlns:ns3="f32a0372-9749-4d12-8c96-d2a077a726c4" targetNamespace="http://schemas.microsoft.com/office/2006/metadata/properties" ma:root="true" ma:fieldsID="f89bd5fdf839d37c512d476204434978" ns2:_="" ns3:_="">
    <xsd:import namespace="836fdef4-d323-4728-b9c8-db1b2ba3eb44"/>
    <xsd:import namespace="f32a0372-9749-4d12-8c96-d2a077a726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fdef4-d323-4728-b9c8-db1b2ba3eb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a0372-9749-4d12-8c96-d2a077a726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15983D-D6A5-4F52-8086-85DEAC200E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fdef4-d323-4728-b9c8-db1b2ba3eb44"/>
    <ds:schemaRef ds:uri="f32a0372-9749-4d12-8c96-d2a077a726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07A9E8-CE5C-48FD-9A36-613B4960C6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ECC916-23B9-4ABE-A328-DD46A161468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OST_Vorlage_DE_16zu9</Template>
  <TotalTime>0</TotalTime>
  <Words>677</Words>
  <Application>Microsoft Office PowerPoint</Application>
  <PresentationFormat>Benutzerdefiniert</PresentationFormat>
  <Paragraphs>156</Paragraphs>
  <Slides>29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3" baseType="lpstr">
      <vt:lpstr>Arial</vt:lpstr>
      <vt:lpstr>Roboto</vt:lpstr>
      <vt:lpstr>Symbol</vt:lpstr>
      <vt:lpstr>OST-Vorlage</vt:lpstr>
      <vt:lpstr>Citavi Web</vt:lpstr>
      <vt:lpstr>Bestandteile von Citavi Web</vt:lpstr>
      <vt:lpstr>Citavi Lizenz</vt:lpstr>
      <vt:lpstr>Aktivierung der Citavi Lizenz</vt:lpstr>
      <vt:lpstr>Lizenzaktivierung über Google / citavi web</vt:lpstr>
      <vt:lpstr>Lizenzbestätigung</vt:lpstr>
      <vt:lpstr>Lizenzbestätigung OST Mail</vt:lpstr>
      <vt:lpstr>Erfolgreiche Aktivierung</vt:lpstr>
      <vt:lpstr>Grundlagen</vt:lpstr>
      <vt:lpstr>Citavi Web: Projekte</vt:lpstr>
      <vt:lpstr>Projekte gemeinsam nutzen</vt:lpstr>
      <vt:lpstr>Installation</vt:lpstr>
      <vt:lpstr>Citavi Web: Add-ins und Einstellungen</vt:lpstr>
      <vt:lpstr>Add-Ins: Word Assistant und Citavi Picker</vt:lpstr>
      <vt:lpstr>Word Assistant</vt:lpstr>
      <vt:lpstr>Citavi Picker</vt:lpstr>
      <vt:lpstr>Projektverwaltung</vt:lpstr>
      <vt:lpstr>Projektbereich: Titel</vt:lpstr>
      <vt:lpstr>Hinzufügen von Zitaten</vt:lpstr>
      <vt:lpstr>Kategorien anlegen</vt:lpstr>
      <vt:lpstr>Kategorien zuweisen</vt:lpstr>
      <vt:lpstr>Projektbereiche: Texte – Wissen – Aufgaben</vt:lpstr>
      <vt:lpstr>Citavi Picker</vt:lpstr>
      <vt:lpstr>Citavi Picker Zeichen</vt:lpstr>
      <vt:lpstr>Citavi Picker (Startet nicht automatisch)</vt:lpstr>
      <vt:lpstr>Word Assistant</vt:lpstr>
      <vt:lpstr>Word Assistant: Zitationsstil</vt:lpstr>
      <vt:lpstr>Word Assistant: Referenz und Literaturverzeichnis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Citavi Web</dc:title>
  <dc:creator>Martin Brossard</dc:creator>
  <cp:lastModifiedBy>Lina Tanner</cp:lastModifiedBy>
  <cp:revision>46</cp:revision>
  <cp:lastPrinted>2019-10-30T10:24:00Z</cp:lastPrinted>
  <dcterms:created xsi:type="dcterms:W3CDTF">2022-07-12T10:19:06Z</dcterms:created>
  <dcterms:modified xsi:type="dcterms:W3CDTF">2022-12-15T09:45:02Z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0x0101002902C9BA7D31A54D8D49C57462F6F49F</vt:lpwstr>
  </property>
</Properties>
</file>